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  <p:sldMasterId id="2147483821" r:id="rId2"/>
  </p:sldMasterIdLst>
  <p:notesMasterIdLst>
    <p:notesMasterId r:id="rId11"/>
  </p:notesMasterIdLst>
  <p:sldIdLst>
    <p:sldId id="256" r:id="rId3"/>
    <p:sldId id="266" r:id="rId4"/>
    <p:sldId id="265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D041B8-E177-49D4-8CD9-69771EFB28A4}" type="doc">
      <dgm:prSet loTypeId="urn:microsoft.com/office/officeart/2005/8/layout/hierarchy3" loCatId="hierarchy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1F47461C-994D-4602-A340-C88A097404C9}">
      <dgm:prSet phldrT="[Текст]" custT="1"/>
      <dgm:spPr/>
      <dgm:t>
        <a:bodyPr/>
        <a:lstStyle/>
        <a:p>
          <a:r>
            <a:rPr lang="ru-RU" sz="2400" b="1" dirty="0" smtClean="0"/>
            <a:t>Структурная</a:t>
          </a:r>
          <a:endParaRPr lang="ru-RU" sz="2400" b="1" dirty="0"/>
        </a:p>
      </dgm:t>
    </dgm:pt>
    <dgm:pt modelId="{20791F87-266C-47BE-9534-57E724AF783C}" type="parTrans" cxnId="{5C17CD0E-021D-48E4-9E29-0798B3A94F4B}">
      <dgm:prSet/>
      <dgm:spPr/>
      <dgm:t>
        <a:bodyPr/>
        <a:lstStyle/>
        <a:p>
          <a:endParaRPr lang="ru-RU"/>
        </a:p>
      </dgm:t>
    </dgm:pt>
    <dgm:pt modelId="{FC46CE86-497B-45E6-A61B-3F23DF5BFA83}" type="sibTrans" cxnId="{5C17CD0E-021D-48E4-9E29-0798B3A94F4B}">
      <dgm:prSet/>
      <dgm:spPr/>
      <dgm:t>
        <a:bodyPr/>
        <a:lstStyle/>
        <a:p>
          <a:endParaRPr lang="ru-RU"/>
        </a:p>
      </dgm:t>
    </dgm:pt>
    <dgm:pt modelId="{C7E3611A-D4BF-4AA3-A6E0-A472DACAF783}">
      <dgm:prSet phldrT="[Текст]" custT="1"/>
      <dgm:spPr/>
      <dgm:t>
        <a:bodyPr/>
        <a:lstStyle/>
        <a:p>
          <a:r>
            <a:rPr lang="ru-RU" sz="2000" b="1" dirty="0" smtClean="0"/>
            <a:t>Углеродного скелета</a:t>
          </a:r>
          <a:endParaRPr lang="ru-RU" sz="2000" b="1" dirty="0"/>
        </a:p>
      </dgm:t>
    </dgm:pt>
    <dgm:pt modelId="{BEDAE259-BE07-4563-AD04-D2E65D3C2889}" type="parTrans" cxnId="{D30A71FA-2DC9-4902-BC2D-FD8EACFF0A1C}">
      <dgm:prSet/>
      <dgm:spPr/>
      <dgm:t>
        <a:bodyPr/>
        <a:lstStyle/>
        <a:p>
          <a:endParaRPr lang="ru-RU"/>
        </a:p>
      </dgm:t>
    </dgm:pt>
    <dgm:pt modelId="{3177BE5D-B502-40BE-9B0B-C7BE250203BE}" type="sibTrans" cxnId="{D30A71FA-2DC9-4902-BC2D-FD8EACFF0A1C}">
      <dgm:prSet/>
      <dgm:spPr/>
      <dgm:t>
        <a:bodyPr/>
        <a:lstStyle/>
        <a:p>
          <a:endParaRPr lang="ru-RU"/>
        </a:p>
      </dgm:t>
    </dgm:pt>
    <dgm:pt modelId="{89265A30-ADBC-4A11-AFA1-28906E816DDB}">
      <dgm:prSet phldrT="[Текст]" custT="1"/>
      <dgm:spPr/>
      <dgm:t>
        <a:bodyPr/>
        <a:lstStyle/>
        <a:p>
          <a:r>
            <a:rPr lang="ru-RU" sz="2000" b="1" dirty="0" smtClean="0"/>
            <a:t>Положения</a:t>
          </a:r>
          <a:endParaRPr lang="ru-RU" sz="2000" b="1" dirty="0"/>
        </a:p>
      </dgm:t>
    </dgm:pt>
    <dgm:pt modelId="{71A95F22-C709-4C99-8394-D651EE47D9F9}" type="parTrans" cxnId="{8B24294E-082A-4E41-8B22-45E5BC1389F6}">
      <dgm:prSet/>
      <dgm:spPr/>
      <dgm:t>
        <a:bodyPr/>
        <a:lstStyle/>
        <a:p>
          <a:endParaRPr lang="ru-RU"/>
        </a:p>
      </dgm:t>
    </dgm:pt>
    <dgm:pt modelId="{0A0E48D9-B574-4AFE-853E-C2C50BD6D073}" type="sibTrans" cxnId="{8B24294E-082A-4E41-8B22-45E5BC1389F6}">
      <dgm:prSet/>
      <dgm:spPr/>
      <dgm:t>
        <a:bodyPr/>
        <a:lstStyle/>
        <a:p>
          <a:endParaRPr lang="ru-RU"/>
        </a:p>
      </dgm:t>
    </dgm:pt>
    <dgm:pt modelId="{1F52508F-03E6-4B72-91A8-84C908FAEE77}">
      <dgm:prSet phldrT="[Текст]" custT="1"/>
      <dgm:spPr/>
      <dgm:t>
        <a:bodyPr/>
        <a:lstStyle/>
        <a:p>
          <a:r>
            <a:rPr lang="ru-RU" sz="2400" b="1" dirty="0" smtClean="0"/>
            <a:t>Пространственная</a:t>
          </a:r>
          <a:endParaRPr lang="ru-RU" sz="2400" b="1" dirty="0"/>
        </a:p>
      </dgm:t>
    </dgm:pt>
    <dgm:pt modelId="{6A4C7FC3-7800-4176-A0B5-57BD1E17AA52}" type="parTrans" cxnId="{094C228D-0E8E-46B1-8C65-1DDED1890934}">
      <dgm:prSet/>
      <dgm:spPr/>
      <dgm:t>
        <a:bodyPr/>
        <a:lstStyle/>
        <a:p>
          <a:endParaRPr lang="ru-RU"/>
        </a:p>
      </dgm:t>
    </dgm:pt>
    <dgm:pt modelId="{8913E2A8-3E0B-4D51-BA26-89A23119EE4B}" type="sibTrans" cxnId="{094C228D-0E8E-46B1-8C65-1DDED1890934}">
      <dgm:prSet/>
      <dgm:spPr/>
      <dgm:t>
        <a:bodyPr/>
        <a:lstStyle/>
        <a:p>
          <a:endParaRPr lang="ru-RU"/>
        </a:p>
      </dgm:t>
    </dgm:pt>
    <dgm:pt modelId="{49296EDC-C2DA-4E61-B1B3-932B1ECBE83C}">
      <dgm:prSet phldrT="[Текст]" custT="1"/>
      <dgm:spPr/>
      <dgm:t>
        <a:bodyPr/>
        <a:lstStyle/>
        <a:p>
          <a:r>
            <a:rPr lang="ru-RU" sz="2000" b="1" dirty="0" smtClean="0"/>
            <a:t>Геометрическая</a:t>
          </a:r>
          <a:endParaRPr lang="ru-RU" sz="2000" b="1" dirty="0"/>
        </a:p>
      </dgm:t>
    </dgm:pt>
    <dgm:pt modelId="{6DD0D7C5-F118-4B01-A8D2-516BCE3F683B}" type="parTrans" cxnId="{3C56EA1A-B37D-4A2D-8B04-A6D116F607CB}">
      <dgm:prSet/>
      <dgm:spPr/>
      <dgm:t>
        <a:bodyPr/>
        <a:lstStyle/>
        <a:p>
          <a:endParaRPr lang="ru-RU"/>
        </a:p>
      </dgm:t>
    </dgm:pt>
    <dgm:pt modelId="{BE0C75DB-D9B8-4D0B-9070-BD7AF00A9FCE}" type="sibTrans" cxnId="{3C56EA1A-B37D-4A2D-8B04-A6D116F607CB}">
      <dgm:prSet/>
      <dgm:spPr/>
      <dgm:t>
        <a:bodyPr/>
        <a:lstStyle/>
        <a:p>
          <a:endParaRPr lang="ru-RU"/>
        </a:p>
      </dgm:t>
    </dgm:pt>
    <dgm:pt modelId="{BCCA3D85-5879-4D42-ACD1-46B5FA8F3957}">
      <dgm:prSet phldrT="[Текст]" custT="1"/>
      <dgm:spPr/>
      <dgm:t>
        <a:bodyPr/>
        <a:lstStyle/>
        <a:p>
          <a:r>
            <a:rPr lang="ru-RU" sz="2000" b="1" dirty="0" smtClean="0"/>
            <a:t>Оптическая</a:t>
          </a:r>
          <a:endParaRPr lang="ru-RU" sz="2000" b="1" dirty="0"/>
        </a:p>
      </dgm:t>
    </dgm:pt>
    <dgm:pt modelId="{69C0182E-A6B0-4F4A-97A6-1DBC43CD8C32}" type="parTrans" cxnId="{CECFEA6F-C304-4E1C-BB17-37EAFC0AE305}">
      <dgm:prSet/>
      <dgm:spPr/>
      <dgm:t>
        <a:bodyPr/>
        <a:lstStyle/>
        <a:p>
          <a:endParaRPr lang="ru-RU"/>
        </a:p>
      </dgm:t>
    </dgm:pt>
    <dgm:pt modelId="{0762665A-B52D-444D-840F-2632A96C44A2}" type="sibTrans" cxnId="{CECFEA6F-C304-4E1C-BB17-37EAFC0AE305}">
      <dgm:prSet/>
      <dgm:spPr/>
      <dgm:t>
        <a:bodyPr/>
        <a:lstStyle/>
        <a:p>
          <a:endParaRPr lang="ru-RU"/>
        </a:p>
      </dgm:t>
    </dgm:pt>
    <dgm:pt modelId="{3B3D7E11-BF6A-4895-82E0-6EB9B5D9CE72}">
      <dgm:prSet phldrT="[Текст]" custT="1"/>
      <dgm:spPr/>
      <dgm:t>
        <a:bodyPr/>
        <a:lstStyle/>
        <a:p>
          <a:r>
            <a:rPr lang="ru-RU" sz="2000" b="1" dirty="0" smtClean="0"/>
            <a:t>Межклассовая</a:t>
          </a:r>
          <a:endParaRPr lang="ru-RU" sz="2000" b="1" dirty="0"/>
        </a:p>
      </dgm:t>
    </dgm:pt>
    <dgm:pt modelId="{9554663F-2DF8-4179-8392-8DE732438DC9}" type="parTrans" cxnId="{6AC8E619-0391-4252-8524-EAE80C3CF6E1}">
      <dgm:prSet/>
      <dgm:spPr/>
      <dgm:t>
        <a:bodyPr/>
        <a:lstStyle/>
        <a:p>
          <a:endParaRPr lang="ru-RU"/>
        </a:p>
      </dgm:t>
    </dgm:pt>
    <dgm:pt modelId="{67F18010-0606-47E6-BC19-FCE33CE27439}" type="sibTrans" cxnId="{6AC8E619-0391-4252-8524-EAE80C3CF6E1}">
      <dgm:prSet/>
      <dgm:spPr/>
      <dgm:t>
        <a:bodyPr/>
        <a:lstStyle/>
        <a:p>
          <a:endParaRPr lang="ru-RU"/>
        </a:p>
      </dgm:t>
    </dgm:pt>
    <dgm:pt modelId="{EC7914E3-9058-46F0-A9E0-1E1F5C241A08}" type="pres">
      <dgm:prSet presAssocID="{3CD041B8-E177-49D4-8CD9-69771EFB28A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1F4A1C6-4052-4272-95BC-D2FDF291B215}" type="pres">
      <dgm:prSet presAssocID="{1F47461C-994D-4602-A340-C88A097404C9}" presName="root" presStyleCnt="0"/>
      <dgm:spPr/>
    </dgm:pt>
    <dgm:pt modelId="{34D60272-2700-45EC-8634-B4DAC47A0BF9}" type="pres">
      <dgm:prSet presAssocID="{1F47461C-994D-4602-A340-C88A097404C9}" presName="rootComposite" presStyleCnt="0"/>
      <dgm:spPr/>
    </dgm:pt>
    <dgm:pt modelId="{B2330DEE-1048-497F-AFC4-722B666719BF}" type="pres">
      <dgm:prSet presAssocID="{1F47461C-994D-4602-A340-C88A097404C9}" presName="rootText" presStyleLbl="node1" presStyleIdx="0" presStyleCnt="2" custScaleX="134554" custScaleY="106642"/>
      <dgm:spPr/>
      <dgm:t>
        <a:bodyPr/>
        <a:lstStyle/>
        <a:p>
          <a:endParaRPr lang="ru-RU"/>
        </a:p>
      </dgm:t>
    </dgm:pt>
    <dgm:pt modelId="{751F27ED-9823-4F2C-A38E-9AFA5A77FAA1}" type="pres">
      <dgm:prSet presAssocID="{1F47461C-994D-4602-A340-C88A097404C9}" presName="rootConnector" presStyleLbl="node1" presStyleIdx="0" presStyleCnt="2"/>
      <dgm:spPr/>
      <dgm:t>
        <a:bodyPr/>
        <a:lstStyle/>
        <a:p>
          <a:endParaRPr lang="ru-RU"/>
        </a:p>
      </dgm:t>
    </dgm:pt>
    <dgm:pt modelId="{37FCACCC-15A6-436D-8152-D111FB1BF194}" type="pres">
      <dgm:prSet presAssocID="{1F47461C-994D-4602-A340-C88A097404C9}" presName="childShape" presStyleCnt="0"/>
      <dgm:spPr/>
    </dgm:pt>
    <dgm:pt modelId="{606311B8-638C-47AC-A63E-3C53A9577049}" type="pres">
      <dgm:prSet presAssocID="{BEDAE259-BE07-4563-AD04-D2E65D3C2889}" presName="Name13" presStyleLbl="parChTrans1D2" presStyleIdx="0" presStyleCnt="5"/>
      <dgm:spPr/>
      <dgm:t>
        <a:bodyPr/>
        <a:lstStyle/>
        <a:p>
          <a:endParaRPr lang="ru-RU"/>
        </a:p>
      </dgm:t>
    </dgm:pt>
    <dgm:pt modelId="{E0B8F36B-9241-46C1-86FE-FC8836538990}" type="pres">
      <dgm:prSet presAssocID="{C7E3611A-D4BF-4AA3-A6E0-A472DACAF783}" presName="childText" presStyleLbl="bgAcc1" presStyleIdx="0" presStyleCnt="5" custScaleX="123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8416B-636A-47FB-BA0A-866BE93923DD}" type="pres">
      <dgm:prSet presAssocID="{71A95F22-C709-4C99-8394-D651EE47D9F9}" presName="Name13" presStyleLbl="parChTrans1D2" presStyleIdx="1" presStyleCnt="5"/>
      <dgm:spPr/>
      <dgm:t>
        <a:bodyPr/>
        <a:lstStyle/>
        <a:p>
          <a:endParaRPr lang="ru-RU"/>
        </a:p>
      </dgm:t>
    </dgm:pt>
    <dgm:pt modelId="{C475D5DF-ED33-436D-9428-02D4FFE28338}" type="pres">
      <dgm:prSet presAssocID="{89265A30-ADBC-4A11-AFA1-28906E816DDB}" presName="childText" presStyleLbl="bgAcc1" presStyleIdx="1" presStyleCnt="5" custScaleX="123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FB170-3B02-4B29-BDF2-3F22F3C5E11D}" type="pres">
      <dgm:prSet presAssocID="{9554663F-2DF8-4179-8392-8DE732438DC9}" presName="Name13" presStyleLbl="parChTrans1D2" presStyleIdx="2" presStyleCnt="5"/>
      <dgm:spPr/>
      <dgm:t>
        <a:bodyPr/>
        <a:lstStyle/>
        <a:p>
          <a:endParaRPr lang="ru-RU"/>
        </a:p>
      </dgm:t>
    </dgm:pt>
    <dgm:pt modelId="{19851F64-BE8C-4B5C-A5DE-BC786E433E93}" type="pres">
      <dgm:prSet presAssocID="{3B3D7E11-BF6A-4895-82E0-6EB9B5D9CE72}" presName="childText" presStyleLbl="bgAcc1" presStyleIdx="2" presStyleCnt="5" custScaleX="123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31A83C-763D-4458-B883-4D7ABE94B8AA}" type="pres">
      <dgm:prSet presAssocID="{1F52508F-03E6-4B72-91A8-84C908FAEE77}" presName="root" presStyleCnt="0"/>
      <dgm:spPr/>
    </dgm:pt>
    <dgm:pt modelId="{6CB8E02B-3C90-4C50-813C-7819BFA7171C}" type="pres">
      <dgm:prSet presAssocID="{1F52508F-03E6-4B72-91A8-84C908FAEE77}" presName="rootComposite" presStyleCnt="0"/>
      <dgm:spPr/>
    </dgm:pt>
    <dgm:pt modelId="{0B460CEA-9B6B-4E91-90AD-519E5447FDE3}" type="pres">
      <dgm:prSet presAssocID="{1F52508F-03E6-4B72-91A8-84C908FAEE77}" presName="rootText" presStyleLbl="node1" presStyleIdx="1" presStyleCnt="2" custScaleX="134554" custScaleY="106642"/>
      <dgm:spPr/>
      <dgm:t>
        <a:bodyPr/>
        <a:lstStyle/>
        <a:p>
          <a:endParaRPr lang="ru-RU"/>
        </a:p>
      </dgm:t>
    </dgm:pt>
    <dgm:pt modelId="{67AFCEC8-01B3-4211-9DA2-44BAF919AA56}" type="pres">
      <dgm:prSet presAssocID="{1F52508F-03E6-4B72-91A8-84C908FAEE77}" presName="rootConnector" presStyleLbl="node1" presStyleIdx="1" presStyleCnt="2"/>
      <dgm:spPr/>
      <dgm:t>
        <a:bodyPr/>
        <a:lstStyle/>
        <a:p>
          <a:endParaRPr lang="ru-RU"/>
        </a:p>
      </dgm:t>
    </dgm:pt>
    <dgm:pt modelId="{8C105827-4219-4A36-BE44-1C7BF9BFE691}" type="pres">
      <dgm:prSet presAssocID="{1F52508F-03E6-4B72-91A8-84C908FAEE77}" presName="childShape" presStyleCnt="0"/>
      <dgm:spPr/>
    </dgm:pt>
    <dgm:pt modelId="{3A340D69-10FC-43D1-A6E5-9F7FA59DEE75}" type="pres">
      <dgm:prSet presAssocID="{6DD0D7C5-F118-4B01-A8D2-516BCE3F683B}" presName="Name13" presStyleLbl="parChTrans1D2" presStyleIdx="3" presStyleCnt="5"/>
      <dgm:spPr/>
      <dgm:t>
        <a:bodyPr/>
        <a:lstStyle/>
        <a:p>
          <a:endParaRPr lang="ru-RU"/>
        </a:p>
      </dgm:t>
    </dgm:pt>
    <dgm:pt modelId="{73A688CC-51BC-4621-AEA0-6B50D4654862}" type="pres">
      <dgm:prSet presAssocID="{49296EDC-C2DA-4E61-B1B3-932B1ECBE83C}" presName="childText" presStyleLbl="bgAcc1" presStyleIdx="3" presStyleCnt="5" custScaleX="123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0209F-1697-4F72-93D1-2BF437D475D4}" type="pres">
      <dgm:prSet presAssocID="{69C0182E-A6B0-4F4A-97A6-1DBC43CD8C32}" presName="Name13" presStyleLbl="parChTrans1D2" presStyleIdx="4" presStyleCnt="5"/>
      <dgm:spPr/>
      <dgm:t>
        <a:bodyPr/>
        <a:lstStyle/>
        <a:p>
          <a:endParaRPr lang="ru-RU"/>
        </a:p>
      </dgm:t>
    </dgm:pt>
    <dgm:pt modelId="{C3EB9033-2327-4146-8338-456DD396BA8E}" type="pres">
      <dgm:prSet presAssocID="{BCCA3D85-5879-4D42-ACD1-46B5FA8F3957}" presName="childText" presStyleLbl="bgAcc1" presStyleIdx="4" presStyleCnt="5" custScaleX="123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FBFBDC-4F9C-4B04-94D3-AABF1308071B}" type="presOf" srcId="{1F52508F-03E6-4B72-91A8-84C908FAEE77}" destId="{67AFCEC8-01B3-4211-9DA2-44BAF919AA56}" srcOrd="1" destOrd="0" presId="urn:microsoft.com/office/officeart/2005/8/layout/hierarchy3"/>
    <dgm:cxn modelId="{094C228D-0E8E-46B1-8C65-1DDED1890934}" srcId="{3CD041B8-E177-49D4-8CD9-69771EFB28A4}" destId="{1F52508F-03E6-4B72-91A8-84C908FAEE77}" srcOrd="1" destOrd="0" parTransId="{6A4C7FC3-7800-4176-A0B5-57BD1E17AA52}" sibTransId="{8913E2A8-3E0B-4D51-BA26-89A23119EE4B}"/>
    <dgm:cxn modelId="{5510FE37-FFDD-49A6-9FE7-F8A9FEB26344}" type="presOf" srcId="{1F47461C-994D-4602-A340-C88A097404C9}" destId="{B2330DEE-1048-497F-AFC4-722B666719BF}" srcOrd="0" destOrd="0" presId="urn:microsoft.com/office/officeart/2005/8/layout/hierarchy3"/>
    <dgm:cxn modelId="{D30A71FA-2DC9-4902-BC2D-FD8EACFF0A1C}" srcId="{1F47461C-994D-4602-A340-C88A097404C9}" destId="{C7E3611A-D4BF-4AA3-A6E0-A472DACAF783}" srcOrd="0" destOrd="0" parTransId="{BEDAE259-BE07-4563-AD04-D2E65D3C2889}" sibTransId="{3177BE5D-B502-40BE-9B0B-C7BE250203BE}"/>
    <dgm:cxn modelId="{2B32332B-ABE4-4A1A-ADF0-730BB169AD79}" type="presOf" srcId="{69C0182E-A6B0-4F4A-97A6-1DBC43CD8C32}" destId="{1A10209F-1697-4F72-93D1-2BF437D475D4}" srcOrd="0" destOrd="0" presId="urn:microsoft.com/office/officeart/2005/8/layout/hierarchy3"/>
    <dgm:cxn modelId="{07934E6F-D54E-4E90-A870-653023747CFF}" type="presOf" srcId="{71A95F22-C709-4C99-8394-D651EE47D9F9}" destId="{5728416B-636A-47FB-BA0A-866BE93923DD}" srcOrd="0" destOrd="0" presId="urn:microsoft.com/office/officeart/2005/8/layout/hierarchy3"/>
    <dgm:cxn modelId="{68AF25B3-EB16-43C2-8795-42467A874844}" type="presOf" srcId="{9554663F-2DF8-4179-8392-8DE732438DC9}" destId="{4A8FB170-3B02-4B29-BDF2-3F22F3C5E11D}" srcOrd="0" destOrd="0" presId="urn:microsoft.com/office/officeart/2005/8/layout/hierarchy3"/>
    <dgm:cxn modelId="{6F539103-CBB6-44C9-9C71-BEAB3AF71457}" type="presOf" srcId="{BEDAE259-BE07-4563-AD04-D2E65D3C2889}" destId="{606311B8-638C-47AC-A63E-3C53A9577049}" srcOrd="0" destOrd="0" presId="urn:microsoft.com/office/officeart/2005/8/layout/hierarchy3"/>
    <dgm:cxn modelId="{8B24294E-082A-4E41-8B22-45E5BC1389F6}" srcId="{1F47461C-994D-4602-A340-C88A097404C9}" destId="{89265A30-ADBC-4A11-AFA1-28906E816DDB}" srcOrd="1" destOrd="0" parTransId="{71A95F22-C709-4C99-8394-D651EE47D9F9}" sibTransId="{0A0E48D9-B574-4AFE-853E-C2C50BD6D073}"/>
    <dgm:cxn modelId="{B3ED5B27-B2D7-4617-84D4-53811D221C52}" type="presOf" srcId="{89265A30-ADBC-4A11-AFA1-28906E816DDB}" destId="{C475D5DF-ED33-436D-9428-02D4FFE28338}" srcOrd="0" destOrd="0" presId="urn:microsoft.com/office/officeart/2005/8/layout/hierarchy3"/>
    <dgm:cxn modelId="{97AF8410-35BD-4938-B2F2-6ED551397515}" type="presOf" srcId="{BCCA3D85-5879-4D42-ACD1-46B5FA8F3957}" destId="{C3EB9033-2327-4146-8338-456DD396BA8E}" srcOrd="0" destOrd="0" presId="urn:microsoft.com/office/officeart/2005/8/layout/hierarchy3"/>
    <dgm:cxn modelId="{D2950220-98F9-440B-B093-BED8B71976CD}" type="presOf" srcId="{49296EDC-C2DA-4E61-B1B3-932B1ECBE83C}" destId="{73A688CC-51BC-4621-AEA0-6B50D4654862}" srcOrd="0" destOrd="0" presId="urn:microsoft.com/office/officeart/2005/8/layout/hierarchy3"/>
    <dgm:cxn modelId="{3C56EA1A-B37D-4A2D-8B04-A6D116F607CB}" srcId="{1F52508F-03E6-4B72-91A8-84C908FAEE77}" destId="{49296EDC-C2DA-4E61-B1B3-932B1ECBE83C}" srcOrd="0" destOrd="0" parTransId="{6DD0D7C5-F118-4B01-A8D2-516BCE3F683B}" sibTransId="{BE0C75DB-D9B8-4D0B-9070-BD7AF00A9FCE}"/>
    <dgm:cxn modelId="{CECFEA6F-C304-4E1C-BB17-37EAFC0AE305}" srcId="{1F52508F-03E6-4B72-91A8-84C908FAEE77}" destId="{BCCA3D85-5879-4D42-ACD1-46B5FA8F3957}" srcOrd="1" destOrd="0" parTransId="{69C0182E-A6B0-4F4A-97A6-1DBC43CD8C32}" sibTransId="{0762665A-B52D-444D-840F-2632A96C44A2}"/>
    <dgm:cxn modelId="{6AC8E619-0391-4252-8524-EAE80C3CF6E1}" srcId="{1F47461C-994D-4602-A340-C88A097404C9}" destId="{3B3D7E11-BF6A-4895-82E0-6EB9B5D9CE72}" srcOrd="2" destOrd="0" parTransId="{9554663F-2DF8-4179-8392-8DE732438DC9}" sibTransId="{67F18010-0606-47E6-BC19-FCE33CE27439}"/>
    <dgm:cxn modelId="{5C17CD0E-021D-48E4-9E29-0798B3A94F4B}" srcId="{3CD041B8-E177-49D4-8CD9-69771EFB28A4}" destId="{1F47461C-994D-4602-A340-C88A097404C9}" srcOrd="0" destOrd="0" parTransId="{20791F87-266C-47BE-9534-57E724AF783C}" sibTransId="{FC46CE86-497B-45E6-A61B-3F23DF5BFA83}"/>
    <dgm:cxn modelId="{12C6A818-0B9D-4C21-8D3D-3D1E83717F9F}" type="presOf" srcId="{C7E3611A-D4BF-4AA3-A6E0-A472DACAF783}" destId="{E0B8F36B-9241-46C1-86FE-FC8836538990}" srcOrd="0" destOrd="0" presId="urn:microsoft.com/office/officeart/2005/8/layout/hierarchy3"/>
    <dgm:cxn modelId="{484CE0C5-C3AC-4C83-93A8-CDAFF71D10F4}" type="presOf" srcId="{1F47461C-994D-4602-A340-C88A097404C9}" destId="{751F27ED-9823-4F2C-A38E-9AFA5A77FAA1}" srcOrd="1" destOrd="0" presId="urn:microsoft.com/office/officeart/2005/8/layout/hierarchy3"/>
    <dgm:cxn modelId="{923F4B72-8699-4340-8C7D-9CC22DC492C9}" type="presOf" srcId="{6DD0D7C5-F118-4B01-A8D2-516BCE3F683B}" destId="{3A340D69-10FC-43D1-A6E5-9F7FA59DEE75}" srcOrd="0" destOrd="0" presId="urn:microsoft.com/office/officeart/2005/8/layout/hierarchy3"/>
    <dgm:cxn modelId="{0CBCD441-2BEC-41C9-8088-FB3126108E3D}" type="presOf" srcId="{3B3D7E11-BF6A-4895-82E0-6EB9B5D9CE72}" destId="{19851F64-BE8C-4B5C-A5DE-BC786E433E93}" srcOrd="0" destOrd="0" presId="urn:microsoft.com/office/officeart/2005/8/layout/hierarchy3"/>
    <dgm:cxn modelId="{FEFE7DBD-51F9-4446-95F3-55E929D4D0C6}" type="presOf" srcId="{3CD041B8-E177-49D4-8CD9-69771EFB28A4}" destId="{EC7914E3-9058-46F0-A9E0-1E1F5C241A08}" srcOrd="0" destOrd="0" presId="urn:microsoft.com/office/officeart/2005/8/layout/hierarchy3"/>
    <dgm:cxn modelId="{2B95346D-A07A-41A1-A14F-B2AB83847CE6}" type="presOf" srcId="{1F52508F-03E6-4B72-91A8-84C908FAEE77}" destId="{0B460CEA-9B6B-4E91-90AD-519E5447FDE3}" srcOrd="0" destOrd="0" presId="urn:microsoft.com/office/officeart/2005/8/layout/hierarchy3"/>
    <dgm:cxn modelId="{870730EA-0786-4503-B7F8-1FEFE017FCCF}" type="presParOf" srcId="{EC7914E3-9058-46F0-A9E0-1E1F5C241A08}" destId="{D1F4A1C6-4052-4272-95BC-D2FDF291B215}" srcOrd="0" destOrd="0" presId="urn:microsoft.com/office/officeart/2005/8/layout/hierarchy3"/>
    <dgm:cxn modelId="{9EDCBE8D-D21A-48CD-8DF4-7DB083EFCE0B}" type="presParOf" srcId="{D1F4A1C6-4052-4272-95BC-D2FDF291B215}" destId="{34D60272-2700-45EC-8634-B4DAC47A0BF9}" srcOrd="0" destOrd="0" presId="urn:microsoft.com/office/officeart/2005/8/layout/hierarchy3"/>
    <dgm:cxn modelId="{82BFEEC8-4FF3-40F2-A137-5E4E3F103C9D}" type="presParOf" srcId="{34D60272-2700-45EC-8634-B4DAC47A0BF9}" destId="{B2330DEE-1048-497F-AFC4-722B666719BF}" srcOrd="0" destOrd="0" presId="urn:microsoft.com/office/officeart/2005/8/layout/hierarchy3"/>
    <dgm:cxn modelId="{DDB12B59-EE00-4F25-8D37-583D3C9113B7}" type="presParOf" srcId="{34D60272-2700-45EC-8634-B4DAC47A0BF9}" destId="{751F27ED-9823-4F2C-A38E-9AFA5A77FAA1}" srcOrd="1" destOrd="0" presId="urn:microsoft.com/office/officeart/2005/8/layout/hierarchy3"/>
    <dgm:cxn modelId="{9D4F7FD7-4682-495C-9DA7-C59785B636D9}" type="presParOf" srcId="{D1F4A1C6-4052-4272-95BC-D2FDF291B215}" destId="{37FCACCC-15A6-436D-8152-D111FB1BF194}" srcOrd="1" destOrd="0" presId="urn:microsoft.com/office/officeart/2005/8/layout/hierarchy3"/>
    <dgm:cxn modelId="{3397A4CC-5118-475A-9FF6-D62468BE7C8B}" type="presParOf" srcId="{37FCACCC-15A6-436D-8152-D111FB1BF194}" destId="{606311B8-638C-47AC-A63E-3C53A9577049}" srcOrd="0" destOrd="0" presId="urn:microsoft.com/office/officeart/2005/8/layout/hierarchy3"/>
    <dgm:cxn modelId="{1F692DEF-C572-4D60-A9EC-CF25843541F7}" type="presParOf" srcId="{37FCACCC-15A6-436D-8152-D111FB1BF194}" destId="{E0B8F36B-9241-46C1-86FE-FC8836538990}" srcOrd="1" destOrd="0" presId="urn:microsoft.com/office/officeart/2005/8/layout/hierarchy3"/>
    <dgm:cxn modelId="{A7172FB7-DCB7-42A6-BBF9-7002C1BFA511}" type="presParOf" srcId="{37FCACCC-15A6-436D-8152-D111FB1BF194}" destId="{5728416B-636A-47FB-BA0A-866BE93923DD}" srcOrd="2" destOrd="0" presId="urn:microsoft.com/office/officeart/2005/8/layout/hierarchy3"/>
    <dgm:cxn modelId="{19C6F6BA-E477-4298-B60A-527CBE19CF65}" type="presParOf" srcId="{37FCACCC-15A6-436D-8152-D111FB1BF194}" destId="{C475D5DF-ED33-436D-9428-02D4FFE28338}" srcOrd="3" destOrd="0" presId="urn:microsoft.com/office/officeart/2005/8/layout/hierarchy3"/>
    <dgm:cxn modelId="{9E746C5B-40FE-4A40-B076-22CB9E239313}" type="presParOf" srcId="{37FCACCC-15A6-436D-8152-D111FB1BF194}" destId="{4A8FB170-3B02-4B29-BDF2-3F22F3C5E11D}" srcOrd="4" destOrd="0" presId="urn:microsoft.com/office/officeart/2005/8/layout/hierarchy3"/>
    <dgm:cxn modelId="{5F4FB165-10A7-4D09-AD5D-1BADD590A77A}" type="presParOf" srcId="{37FCACCC-15A6-436D-8152-D111FB1BF194}" destId="{19851F64-BE8C-4B5C-A5DE-BC786E433E93}" srcOrd="5" destOrd="0" presId="urn:microsoft.com/office/officeart/2005/8/layout/hierarchy3"/>
    <dgm:cxn modelId="{EFBFE65F-125E-41C9-B7C0-0B124DAF4452}" type="presParOf" srcId="{EC7914E3-9058-46F0-A9E0-1E1F5C241A08}" destId="{4031A83C-763D-4458-B883-4D7ABE94B8AA}" srcOrd="1" destOrd="0" presId="urn:microsoft.com/office/officeart/2005/8/layout/hierarchy3"/>
    <dgm:cxn modelId="{78D3152C-3165-41EB-8000-57584E5B7A11}" type="presParOf" srcId="{4031A83C-763D-4458-B883-4D7ABE94B8AA}" destId="{6CB8E02B-3C90-4C50-813C-7819BFA7171C}" srcOrd="0" destOrd="0" presId="urn:microsoft.com/office/officeart/2005/8/layout/hierarchy3"/>
    <dgm:cxn modelId="{10D61BE2-7EA1-4919-863C-FD96064AFAE3}" type="presParOf" srcId="{6CB8E02B-3C90-4C50-813C-7819BFA7171C}" destId="{0B460CEA-9B6B-4E91-90AD-519E5447FDE3}" srcOrd="0" destOrd="0" presId="urn:microsoft.com/office/officeart/2005/8/layout/hierarchy3"/>
    <dgm:cxn modelId="{F79BEF63-3A16-444D-A84C-6FC3B86DA8F7}" type="presParOf" srcId="{6CB8E02B-3C90-4C50-813C-7819BFA7171C}" destId="{67AFCEC8-01B3-4211-9DA2-44BAF919AA56}" srcOrd="1" destOrd="0" presId="urn:microsoft.com/office/officeart/2005/8/layout/hierarchy3"/>
    <dgm:cxn modelId="{844D2EF2-7AE9-4A22-A518-42B2D5D7E2F8}" type="presParOf" srcId="{4031A83C-763D-4458-B883-4D7ABE94B8AA}" destId="{8C105827-4219-4A36-BE44-1C7BF9BFE691}" srcOrd="1" destOrd="0" presId="urn:microsoft.com/office/officeart/2005/8/layout/hierarchy3"/>
    <dgm:cxn modelId="{706D6BA5-7A31-4166-AC5E-41FB302649D0}" type="presParOf" srcId="{8C105827-4219-4A36-BE44-1C7BF9BFE691}" destId="{3A340D69-10FC-43D1-A6E5-9F7FA59DEE75}" srcOrd="0" destOrd="0" presId="urn:microsoft.com/office/officeart/2005/8/layout/hierarchy3"/>
    <dgm:cxn modelId="{C697F9AF-1270-404A-80E6-FB1AEB881BC6}" type="presParOf" srcId="{8C105827-4219-4A36-BE44-1C7BF9BFE691}" destId="{73A688CC-51BC-4621-AEA0-6B50D4654862}" srcOrd="1" destOrd="0" presId="urn:microsoft.com/office/officeart/2005/8/layout/hierarchy3"/>
    <dgm:cxn modelId="{9752A525-281A-4071-866C-226BBA1CA4AB}" type="presParOf" srcId="{8C105827-4219-4A36-BE44-1C7BF9BFE691}" destId="{1A10209F-1697-4F72-93D1-2BF437D475D4}" srcOrd="2" destOrd="0" presId="urn:microsoft.com/office/officeart/2005/8/layout/hierarchy3"/>
    <dgm:cxn modelId="{1A6C3A30-0C77-4999-8A50-671D89DA070D}" type="presParOf" srcId="{8C105827-4219-4A36-BE44-1C7BF9BFE691}" destId="{C3EB9033-2327-4146-8338-456DD396BA8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30DEE-1048-497F-AFC4-722B666719BF}">
      <dsp:nvSpPr>
        <dsp:cNvPr id="0" name=""/>
        <dsp:cNvSpPr/>
      </dsp:nvSpPr>
      <dsp:spPr>
        <a:xfrm>
          <a:off x="782256" y="4665"/>
          <a:ext cx="3108123" cy="1231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Структурная</a:t>
          </a:r>
          <a:endParaRPr lang="ru-RU" sz="2400" b="1" kern="1200" dirty="0"/>
        </a:p>
      </dsp:txBody>
      <dsp:txXfrm>
        <a:off x="818331" y="40740"/>
        <a:ext cx="3035973" cy="1159535"/>
      </dsp:txXfrm>
    </dsp:sp>
    <dsp:sp modelId="{606311B8-638C-47AC-A63E-3C53A9577049}">
      <dsp:nvSpPr>
        <dsp:cNvPr id="0" name=""/>
        <dsp:cNvSpPr/>
      </dsp:nvSpPr>
      <dsp:spPr>
        <a:xfrm>
          <a:off x="1093068" y="1236351"/>
          <a:ext cx="310812" cy="866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6229"/>
              </a:lnTo>
              <a:lnTo>
                <a:pt x="310812" y="86622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B8F36B-9241-46C1-86FE-FC8836538990}">
      <dsp:nvSpPr>
        <dsp:cNvPr id="0" name=""/>
        <dsp:cNvSpPr/>
      </dsp:nvSpPr>
      <dsp:spPr>
        <a:xfrm>
          <a:off x="1403881" y="1525094"/>
          <a:ext cx="2276589" cy="1154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Углеродного скелета</a:t>
          </a:r>
          <a:endParaRPr lang="ru-RU" sz="2000" b="1" kern="1200" dirty="0"/>
        </a:p>
      </dsp:txBody>
      <dsp:txXfrm>
        <a:off x="1437709" y="1558922"/>
        <a:ext cx="2208933" cy="1087316"/>
      </dsp:txXfrm>
    </dsp:sp>
    <dsp:sp modelId="{5728416B-636A-47FB-BA0A-866BE93923DD}">
      <dsp:nvSpPr>
        <dsp:cNvPr id="0" name=""/>
        <dsp:cNvSpPr/>
      </dsp:nvSpPr>
      <dsp:spPr>
        <a:xfrm>
          <a:off x="1093068" y="1236351"/>
          <a:ext cx="310812" cy="23099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944"/>
              </a:lnTo>
              <a:lnTo>
                <a:pt x="310812" y="230994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5D5DF-ED33-436D-9428-02D4FFE28338}">
      <dsp:nvSpPr>
        <dsp:cNvPr id="0" name=""/>
        <dsp:cNvSpPr/>
      </dsp:nvSpPr>
      <dsp:spPr>
        <a:xfrm>
          <a:off x="1403881" y="2968810"/>
          <a:ext cx="2276589" cy="1154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Положения</a:t>
          </a:r>
          <a:endParaRPr lang="ru-RU" sz="2000" b="1" kern="1200" dirty="0"/>
        </a:p>
      </dsp:txBody>
      <dsp:txXfrm>
        <a:off x="1437709" y="3002638"/>
        <a:ext cx="2208933" cy="1087316"/>
      </dsp:txXfrm>
    </dsp:sp>
    <dsp:sp modelId="{4A8FB170-3B02-4B29-BDF2-3F22F3C5E11D}">
      <dsp:nvSpPr>
        <dsp:cNvPr id="0" name=""/>
        <dsp:cNvSpPr/>
      </dsp:nvSpPr>
      <dsp:spPr>
        <a:xfrm>
          <a:off x="1093068" y="1236351"/>
          <a:ext cx="310812" cy="3753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3660"/>
              </a:lnTo>
              <a:lnTo>
                <a:pt x="310812" y="375366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51F64-BE8C-4B5C-A5DE-BC786E433E93}">
      <dsp:nvSpPr>
        <dsp:cNvPr id="0" name=""/>
        <dsp:cNvSpPr/>
      </dsp:nvSpPr>
      <dsp:spPr>
        <a:xfrm>
          <a:off x="1403881" y="4412525"/>
          <a:ext cx="2276589" cy="1154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Межклассовая</a:t>
          </a:r>
          <a:endParaRPr lang="ru-RU" sz="2000" b="1" kern="1200" dirty="0"/>
        </a:p>
      </dsp:txBody>
      <dsp:txXfrm>
        <a:off x="1437709" y="4446353"/>
        <a:ext cx="2208933" cy="1087316"/>
      </dsp:txXfrm>
    </dsp:sp>
    <dsp:sp modelId="{0B460CEA-9B6B-4E91-90AD-519E5447FDE3}">
      <dsp:nvSpPr>
        <dsp:cNvPr id="0" name=""/>
        <dsp:cNvSpPr/>
      </dsp:nvSpPr>
      <dsp:spPr>
        <a:xfrm>
          <a:off x="4467866" y="4665"/>
          <a:ext cx="3108123" cy="1231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Пространственная</a:t>
          </a:r>
          <a:endParaRPr lang="ru-RU" sz="2400" b="1" kern="1200" dirty="0"/>
        </a:p>
      </dsp:txBody>
      <dsp:txXfrm>
        <a:off x="4503941" y="40740"/>
        <a:ext cx="3035973" cy="1159535"/>
      </dsp:txXfrm>
    </dsp:sp>
    <dsp:sp modelId="{3A340D69-10FC-43D1-A6E5-9F7FA59DEE75}">
      <dsp:nvSpPr>
        <dsp:cNvPr id="0" name=""/>
        <dsp:cNvSpPr/>
      </dsp:nvSpPr>
      <dsp:spPr>
        <a:xfrm>
          <a:off x="4778678" y="1236351"/>
          <a:ext cx="310812" cy="866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6229"/>
              </a:lnTo>
              <a:lnTo>
                <a:pt x="310812" y="86622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A688CC-51BC-4621-AEA0-6B50D4654862}">
      <dsp:nvSpPr>
        <dsp:cNvPr id="0" name=""/>
        <dsp:cNvSpPr/>
      </dsp:nvSpPr>
      <dsp:spPr>
        <a:xfrm>
          <a:off x="5089490" y="1525094"/>
          <a:ext cx="2276589" cy="1154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Геометрическая</a:t>
          </a:r>
          <a:endParaRPr lang="ru-RU" sz="2000" b="1" kern="1200" dirty="0"/>
        </a:p>
      </dsp:txBody>
      <dsp:txXfrm>
        <a:off x="5123318" y="1558922"/>
        <a:ext cx="2208933" cy="1087316"/>
      </dsp:txXfrm>
    </dsp:sp>
    <dsp:sp modelId="{1A10209F-1697-4F72-93D1-2BF437D475D4}">
      <dsp:nvSpPr>
        <dsp:cNvPr id="0" name=""/>
        <dsp:cNvSpPr/>
      </dsp:nvSpPr>
      <dsp:spPr>
        <a:xfrm>
          <a:off x="4778678" y="1236351"/>
          <a:ext cx="310812" cy="23099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944"/>
              </a:lnTo>
              <a:lnTo>
                <a:pt x="310812" y="230994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B9033-2327-4146-8338-456DD396BA8E}">
      <dsp:nvSpPr>
        <dsp:cNvPr id="0" name=""/>
        <dsp:cNvSpPr/>
      </dsp:nvSpPr>
      <dsp:spPr>
        <a:xfrm>
          <a:off x="5089490" y="2968810"/>
          <a:ext cx="2276589" cy="1154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Оптическая</a:t>
          </a:r>
          <a:endParaRPr lang="ru-RU" sz="2000" b="1" kern="1200" dirty="0"/>
        </a:p>
      </dsp:txBody>
      <dsp:txXfrm>
        <a:off x="5123318" y="3002638"/>
        <a:ext cx="2208933" cy="1087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3F485-2C6C-4D9D-8A91-1A6D19301190}" type="datetimeFigureOut">
              <a:rPr lang="ru-RU" smtClean="0"/>
              <a:t>09.08.2013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6EC75-E7C1-4681-B8B5-4501F36C3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752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build="p" autoUpdateAnimBg="0" advAuto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714488"/>
            <a:ext cx="6172200" cy="92869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Виды изомерии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318448" cy="1371600"/>
          </a:xfrm>
        </p:spPr>
        <p:txBody>
          <a:bodyPr/>
          <a:lstStyle/>
          <a:p>
            <a:r>
              <a:rPr lang="ru-RU" dirty="0" smtClean="0"/>
              <a:t>Разработано учителем химии МОБУ «Лицей №5» г. Оренбурга</a:t>
            </a:r>
            <a:br>
              <a:rPr lang="ru-RU" dirty="0" smtClean="0"/>
            </a:br>
            <a:r>
              <a:rPr lang="ru-RU" dirty="0" smtClean="0"/>
              <a:t>Павловой Е.С.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286644" y="428604"/>
            <a:ext cx="1435550" cy="381000"/>
          </a:xfrm>
        </p:spPr>
        <p:txBody>
          <a:bodyPr/>
          <a:lstStyle/>
          <a:p>
            <a:fld id="{5B106E36-FD25-4E2D-B0AA-010F637433A0}" type="datetimeFigureOut">
              <a:rPr lang="ru-RU" sz="1600" b="1" smtClean="0"/>
              <a:pPr/>
              <a:t>09.08.2013</a:t>
            </a:fld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dirty="0" smtClean="0"/>
              <a:t>Виды изомерии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928670"/>
          <a:ext cx="835824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714380"/>
          </a:xfrm>
        </p:spPr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. 1. Изомерия углеродного скелета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b="32500"/>
          <a:stretch>
            <a:fillRect/>
          </a:stretch>
        </p:blipFill>
        <p:spPr bwMode="auto">
          <a:xfrm>
            <a:off x="198469" y="2000240"/>
            <a:ext cx="873124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623119" y="1071546"/>
            <a:ext cx="12346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</a:t>
            </a:r>
            <a:r>
              <a:rPr lang="ru-RU" sz="3200" b="1" baseline="-25000" dirty="0" smtClean="0"/>
              <a:t>5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12</a:t>
            </a:r>
            <a:endParaRPr lang="ru-RU" sz="3200" b="1" baseline="-25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. 2. Изомерия положения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кратной связи (двойной или тройной)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Б) заместителей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В) функциональной группы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b="50000"/>
          <a:stretch>
            <a:fillRect/>
          </a:stretch>
        </p:blipFill>
        <p:spPr bwMode="auto">
          <a:xfrm>
            <a:off x="978118" y="2214554"/>
            <a:ext cx="688003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. 3. Межклассовая изомерия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11" y="1071546"/>
            <a:ext cx="768094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en-US" dirty="0" smtClean="0"/>
              <a:t>II</a:t>
            </a:r>
            <a:r>
              <a:rPr lang="ru-RU" dirty="0" smtClean="0"/>
              <a:t>. 1. Геометрическая изомерия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04928" y="1000108"/>
            <a:ext cx="7467600" cy="5402406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C</a:t>
            </a:r>
            <a:r>
              <a:rPr lang="en-US" b="1" baseline="-25000" dirty="0" smtClean="0"/>
              <a:t>2</a:t>
            </a: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Br</a:t>
            </a:r>
            <a:r>
              <a:rPr lang="en-US" b="1" baseline="-25000" dirty="0" smtClean="0"/>
              <a:t>2</a:t>
            </a:r>
            <a:r>
              <a:rPr lang="en-US" dirty="0" smtClean="0"/>
              <a:t>	</a:t>
            </a:r>
            <a:endParaRPr lang="ru-RU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143387"/>
            <a:ext cx="3724285" cy="1643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357298"/>
            <a:ext cx="3762887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357298"/>
            <a:ext cx="3714776" cy="204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Прямоугольник 16"/>
          <p:cNvSpPr/>
          <p:nvPr/>
        </p:nvSpPr>
        <p:spPr>
          <a:xfrm>
            <a:off x="1643042" y="2571744"/>
            <a:ext cx="50006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500826" y="2643182"/>
            <a:ext cx="490542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1821637" y="4036223"/>
            <a:ext cx="507209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0489" y="5357826"/>
            <a:ext cx="4176375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285720" y="3929066"/>
            <a:ext cx="8286808" cy="0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85852" y="3610277"/>
            <a:ext cx="1285884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/>
              <a:t>цис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85972" y="3620160"/>
            <a:ext cx="1352431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транс</a:t>
            </a:r>
            <a:endParaRPr lang="ru-RU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en-US" dirty="0" smtClean="0"/>
              <a:t>II</a:t>
            </a:r>
            <a:r>
              <a:rPr lang="ru-RU" dirty="0" smtClean="0"/>
              <a:t>. 2. Оптическая изомерия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4124325"/>
            <a:ext cx="57150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857232"/>
            <a:ext cx="4891087" cy="330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Задание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Найдите изомеры среди приведенных структур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115328" cy="5259530"/>
          </a:xfrm>
        </p:spPr>
        <p:txBody>
          <a:bodyPr/>
          <a:lstStyle/>
          <a:p>
            <a:pPr>
              <a:buNone/>
            </a:pPr>
            <a:endParaRPr lang="ru-RU" sz="800" dirty="0" smtClean="0"/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1) С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ru-RU" dirty="0" smtClean="0"/>
              <a:t> ─</a:t>
            </a:r>
            <a:r>
              <a:rPr lang="en-US" dirty="0" smtClean="0"/>
              <a:t>CH</a:t>
            </a:r>
            <a:r>
              <a:rPr lang="ru-RU" dirty="0" smtClean="0"/>
              <a:t> ─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       2) CH</a:t>
            </a:r>
            <a:r>
              <a:rPr lang="en-US" baseline="-25000" dirty="0" smtClean="0"/>
              <a:t>3</a:t>
            </a:r>
            <a:r>
              <a:rPr lang="ru-RU" dirty="0" smtClean="0"/>
              <a:t> ─</a:t>
            </a:r>
            <a:r>
              <a:rPr lang="en-US" dirty="0" smtClean="0"/>
              <a:t>CH</a:t>
            </a:r>
            <a:r>
              <a:rPr lang="ru-RU" dirty="0" smtClean="0"/>
              <a:t> ─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ru-RU" dirty="0" smtClean="0"/>
              <a:t> ─</a:t>
            </a:r>
            <a:r>
              <a:rPr lang="en-US" dirty="0" smtClean="0"/>
              <a:t>CH</a:t>
            </a:r>
            <a:r>
              <a:rPr lang="ru-RU" dirty="0" smtClean="0"/>
              <a:t> ─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             </a:t>
            </a:r>
            <a:r>
              <a:rPr lang="ru-RU" dirty="0" smtClean="0"/>
              <a:t>│</a:t>
            </a:r>
            <a:r>
              <a:rPr lang="en-US" dirty="0" smtClean="0"/>
              <a:t> 				  </a:t>
            </a:r>
            <a:r>
              <a:rPr lang="ru-RU" dirty="0" smtClean="0"/>
              <a:t>│</a:t>
            </a:r>
            <a:r>
              <a:rPr lang="en-US" dirty="0" smtClean="0"/>
              <a:t> 		</a:t>
            </a:r>
            <a:r>
              <a:rPr lang="ru-RU" dirty="0" smtClean="0"/>
              <a:t>│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             CH</a:t>
            </a:r>
            <a:r>
              <a:rPr lang="en-US" baseline="-25000" dirty="0" smtClean="0"/>
              <a:t>3</a:t>
            </a:r>
            <a:r>
              <a:rPr lang="en-US" dirty="0" smtClean="0"/>
              <a:t>   			 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3</a:t>
            </a:r>
            <a:r>
              <a:rPr lang="en-US" dirty="0" smtClean="0"/>
              <a:t>           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3</a:t>
            </a:r>
            <a:endParaRPr lang="en-US" baseline="-25000" dirty="0" smtClean="0"/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3) CH</a:t>
            </a:r>
            <a:r>
              <a:rPr lang="en-US" baseline="-25000" dirty="0" smtClean="0"/>
              <a:t>3</a:t>
            </a:r>
            <a:r>
              <a:rPr lang="ru-RU" dirty="0" smtClean="0"/>
              <a:t> ─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ru-RU" dirty="0" smtClean="0"/>
              <a:t> ─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        4) CH</a:t>
            </a:r>
            <a:r>
              <a:rPr lang="en-US" baseline="-25000" dirty="0" smtClean="0"/>
              <a:t>3</a:t>
            </a:r>
            <a:r>
              <a:rPr lang="ru-RU" dirty="0" smtClean="0"/>
              <a:t> ─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ru-RU" dirty="0" smtClean="0"/>
              <a:t> ─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ru-RU" dirty="0" smtClean="0"/>
              <a:t> ─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		    </a:t>
            </a:r>
            <a:r>
              <a:rPr lang="ru-RU" dirty="0" smtClean="0"/>
              <a:t>│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		    CH</a:t>
            </a:r>
            <a:r>
              <a:rPr lang="en-US" baseline="-25000" dirty="0" smtClean="0"/>
              <a:t>3</a:t>
            </a:r>
            <a:r>
              <a:rPr lang="en-US" dirty="0" smtClean="0"/>
              <a:t>				</a:t>
            </a:r>
            <a:r>
              <a:rPr lang="ru-RU" dirty="0" smtClean="0"/>
              <a:t>          </a:t>
            </a:r>
            <a:r>
              <a:rPr lang="en-US" smtClean="0"/>
              <a:t>  							  CH</a:t>
            </a:r>
            <a:r>
              <a:rPr lang="en-US" baseline="-25000" smtClean="0"/>
              <a:t>3</a:t>
            </a:r>
            <a:r>
              <a:rPr lang="en-US" dirty="0" smtClean="0"/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							  </a:t>
            </a:r>
            <a:r>
              <a:rPr lang="ru-RU" dirty="0" smtClean="0"/>
              <a:t>│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5)CH</a:t>
            </a:r>
            <a:r>
              <a:rPr lang="en-US" baseline="-25000" dirty="0" smtClean="0"/>
              <a:t>3</a:t>
            </a:r>
            <a:r>
              <a:rPr lang="ru-RU" dirty="0" smtClean="0"/>
              <a:t>─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ru-RU" dirty="0" smtClean="0"/>
              <a:t>─</a:t>
            </a:r>
            <a:r>
              <a:rPr lang="en-US" dirty="0" smtClean="0"/>
              <a:t>CH</a:t>
            </a:r>
            <a:r>
              <a:rPr lang="ru-RU" dirty="0" smtClean="0"/>
              <a:t>─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ru-RU" dirty="0" smtClean="0"/>
              <a:t>─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 6)</a:t>
            </a:r>
            <a:r>
              <a:rPr lang="en-US" spc="-60" dirty="0" smtClean="0"/>
              <a:t>CH</a:t>
            </a:r>
            <a:r>
              <a:rPr lang="en-US" spc="-60" baseline="-25000" dirty="0" smtClean="0"/>
              <a:t>3</a:t>
            </a:r>
            <a:r>
              <a:rPr lang="ru-RU" spc="-60" dirty="0" smtClean="0"/>
              <a:t>─</a:t>
            </a:r>
            <a:r>
              <a:rPr lang="en-US" spc="-60" dirty="0" smtClean="0"/>
              <a:t>CH</a:t>
            </a:r>
            <a:r>
              <a:rPr lang="ru-RU" spc="-60" dirty="0" smtClean="0"/>
              <a:t>─</a:t>
            </a:r>
            <a:r>
              <a:rPr lang="en-US" spc="-60" dirty="0" smtClean="0"/>
              <a:t>CH</a:t>
            </a:r>
            <a:r>
              <a:rPr lang="en-US" spc="-60" baseline="-25000" dirty="0" smtClean="0"/>
              <a:t>2</a:t>
            </a:r>
            <a:r>
              <a:rPr lang="ru-RU" spc="-60" dirty="0" smtClean="0"/>
              <a:t>─</a:t>
            </a:r>
            <a:r>
              <a:rPr lang="en-US" spc="-60" dirty="0" smtClean="0"/>
              <a:t>CH</a:t>
            </a:r>
            <a:r>
              <a:rPr lang="ru-RU" spc="-60" dirty="0" smtClean="0"/>
              <a:t>─</a:t>
            </a:r>
            <a:r>
              <a:rPr lang="en-US" spc="-60" dirty="0" smtClean="0"/>
              <a:t>CH</a:t>
            </a:r>
            <a:r>
              <a:rPr lang="en-US" spc="-60" baseline="-25000" dirty="0" smtClean="0"/>
              <a:t>3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			 </a:t>
            </a:r>
            <a:r>
              <a:rPr lang="ru-RU" dirty="0" smtClean="0"/>
              <a:t>│</a:t>
            </a:r>
            <a:r>
              <a:rPr lang="en-US" dirty="0" smtClean="0"/>
              <a:t>			       </a:t>
            </a:r>
            <a:r>
              <a:rPr lang="ru-RU" dirty="0" smtClean="0"/>
              <a:t>│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			 CH</a:t>
            </a:r>
            <a:r>
              <a:rPr lang="en-US" baseline="-25000" dirty="0" smtClean="0"/>
              <a:t>2</a:t>
            </a:r>
            <a:r>
              <a:rPr lang="ru-RU" dirty="0" smtClean="0"/>
              <a:t>─</a:t>
            </a:r>
            <a:r>
              <a:rPr lang="en-US" dirty="0" smtClean="0"/>
              <a:t>CH</a:t>
            </a:r>
            <a:r>
              <a:rPr lang="en-US" baseline="-25000" dirty="0" smtClean="0"/>
              <a:t>3  </a:t>
            </a:r>
            <a:r>
              <a:rPr lang="en-US" dirty="0" smtClean="0"/>
              <a:t> 		      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3</a:t>
            </a:r>
            <a:endParaRPr lang="ru-RU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греческие колонны">
  <a:themeElements>
    <a:clrScheme name="Тема Office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Тема Offic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греческие колонны</Template>
  <TotalTime>90</TotalTime>
  <Words>100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греческие колонны</vt:lpstr>
      <vt:lpstr>Эркер</vt:lpstr>
      <vt:lpstr>Виды изомерии</vt:lpstr>
      <vt:lpstr>Виды изомерии</vt:lpstr>
      <vt:lpstr>I. 1. Изомерия углеродного скелета</vt:lpstr>
      <vt:lpstr>I. 2. Изомерия положения</vt:lpstr>
      <vt:lpstr>I. 3. Межклассовая изомерия</vt:lpstr>
      <vt:lpstr>II. 1. Геометрическая изомерия</vt:lpstr>
      <vt:lpstr>II. 2. Оптическая изомерия</vt:lpstr>
      <vt:lpstr>Задание Найдите изомеры среди приведенных структур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органических веществ. Изомерия</dc:title>
  <cp:lastModifiedBy>Admin</cp:lastModifiedBy>
  <cp:revision>42</cp:revision>
  <dcterms:modified xsi:type="dcterms:W3CDTF">2013-08-09T09:28:02Z</dcterms:modified>
</cp:coreProperties>
</file>