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BFA03E-4880-4337-889D-2432CD456A29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563381-1F26-4A6A-A598-C0AFEFCC2A1B}">
      <dgm:prSet phldrT="[Текст]" custT="1"/>
      <dgm:spPr/>
      <dgm:t>
        <a:bodyPr/>
        <a:lstStyle/>
        <a:p>
          <a:r>
            <a:rPr lang="ru-RU" sz="2400" dirty="0" smtClean="0"/>
            <a:t>С </a:t>
          </a:r>
          <a:r>
            <a:rPr lang="ru-RU" sz="2400" dirty="0" err="1" smtClean="0"/>
            <a:t>кислоро-дом</a:t>
          </a:r>
          <a:r>
            <a:rPr lang="ru-RU" sz="2400" dirty="0" smtClean="0"/>
            <a:t> (О</a:t>
          </a:r>
          <a:r>
            <a:rPr lang="ru-RU" sz="2400" baseline="-25000" dirty="0" smtClean="0"/>
            <a:t>2</a:t>
          </a:r>
          <a:r>
            <a:rPr lang="ru-RU" sz="2400" dirty="0" smtClean="0"/>
            <a:t>)</a:t>
          </a:r>
          <a:endParaRPr lang="ru-RU" sz="2400" dirty="0"/>
        </a:p>
      </dgm:t>
    </dgm:pt>
    <dgm:pt modelId="{2178192E-EA8A-4E83-85CF-783111B862CF}" type="parTrans" cxnId="{0D231E2B-A114-4561-ABB4-9BFC7AD7DB9E}">
      <dgm:prSet/>
      <dgm:spPr/>
      <dgm:t>
        <a:bodyPr/>
        <a:lstStyle/>
        <a:p>
          <a:endParaRPr lang="ru-RU"/>
        </a:p>
      </dgm:t>
    </dgm:pt>
    <dgm:pt modelId="{37D4D8B9-2D46-4D27-AF6E-6CD9E899ECF9}" type="sibTrans" cxnId="{0D231E2B-A114-4561-ABB4-9BFC7AD7DB9E}">
      <dgm:prSet/>
      <dgm:spPr/>
      <dgm:t>
        <a:bodyPr/>
        <a:lstStyle/>
        <a:p>
          <a:endParaRPr lang="ru-RU"/>
        </a:p>
      </dgm:t>
    </dgm:pt>
    <dgm:pt modelId="{AF40EDD9-AE6B-44AF-A5AD-BB6744A00AD1}">
      <dgm:prSet phldrT="[Текст]" custT="1"/>
      <dgm:spPr/>
      <dgm:t>
        <a:bodyPr/>
        <a:lstStyle/>
        <a:p>
          <a:r>
            <a:rPr lang="en-US" sz="3200" dirty="0" smtClean="0"/>
            <a:t>Li-Na</a:t>
          </a:r>
          <a:endParaRPr lang="ru-RU" sz="3200" dirty="0"/>
        </a:p>
      </dgm:t>
    </dgm:pt>
    <dgm:pt modelId="{05226AA6-DE0A-443A-B154-8A5770CC6BEF}" type="parTrans" cxnId="{8791B179-9165-4648-92B0-4FB482EEA257}">
      <dgm:prSet/>
      <dgm:spPr/>
      <dgm:t>
        <a:bodyPr/>
        <a:lstStyle/>
        <a:p>
          <a:endParaRPr lang="ru-RU"/>
        </a:p>
      </dgm:t>
    </dgm:pt>
    <dgm:pt modelId="{B87239ED-AFB0-420B-8F87-E5CE68A8BC1E}" type="sibTrans" cxnId="{8791B179-9165-4648-92B0-4FB482EEA257}">
      <dgm:prSet/>
      <dgm:spPr/>
      <dgm:t>
        <a:bodyPr/>
        <a:lstStyle/>
        <a:p>
          <a:endParaRPr lang="ru-RU"/>
        </a:p>
      </dgm:t>
    </dgm:pt>
    <dgm:pt modelId="{276134B9-FA6C-451F-BCE8-ED613F17B8F0}">
      <dgm:prSet phldrT="[Текст]" custT="1"/>
      <dgm:spPr/>
      <dgm:t>
        <a:bodyPr/>
        <a:lstStyle/>
        <a:p>
          <a:r>
            <a:rPr lang="ru-RU" sz="2000" dirty="0" smtClean="0"/>
            <a:t>Легко, при обычной </a:t>
          </a:r>
          <a:r>
            <a:rPr lang="en-US" sz="2000" dirty="0" smtClean="0"/>
            <a:t>t</a:t>
          </a:r>
          <a:endParaRPr lang="ru-RU" sz="2000" dirty="0"/>
        </a:p>
      </dgm:t>
    </dgm:pt>
    <dgm:pt modelId="{E11D8936-E7C2-49FD-87C9-4A95C8A15018}" type="parTrans" cxnId="{58135285-E20C-43EA-A29D-A3CEE23BD1F7}">
      <dgm:prSet/>
      <dgm:spPr/>
      <dgm:t>
        <a:bodyPr/>
        <a:lstStyle/>
        <a:p>
          <a:endParaRPr lang="ru-RU"/>
        </a:p>
      </dgm:t>
    </dgm:pt>
    <dgm:pt modelId="{87AD206C-327E-49EB-B428-7CB50541EAC8}" type="sibTrans" cxnId="{58135285-E20C-43EA-A29D-A3CEE23BD1F7}">
      <dgm:prSet/>
      <dgm:spPr/>
      <dgm:t>
        <a:bodyPr/>
        <a:lstStyle/>
        <a:p>
          <a:endParaRPr lang="ru-RU"/>
        </a:p>
      </dgm:t>
    </dgm:pt>
    <dgm:pt modelId="{746B2B45-9E11-4C25-86F4-62CF60192F6C}">
      <dgm:prSet phldrT="[Текст]" custT="1"/>
      <dgm:spPr/>
      <dgm:t>
        <a:bodyPr/>
        <a:lstStyle/>
        <a:p>
          <a:r>
            <a:rPr lang="en-US" sz="3200" dirty="0" smtClean="0"/>
            <a:t>Mg-Hg</a:t>
          </a:r>
          <a:endParaRPr lang="ru-RU" sz="3200" dirty="0"/>
        </a:p>
      </dgm:t>
    </dgm:pt>
    <dgm:pt modelId="{40B53DEC-ABCB-49F5-A5A7-49706C5C4706}" type="parTrans" cxnId="{B4558AD1-EB01-4A6A-BD0A-9196A393E6A9}">
      <dgm:prSet/>
      <dgm:spPr/>
      <dgm:t>
        <a:bodyPr/>
        <a:lstStyle/>
        <a:p>
          <a:endParaRPr lang="ru-RU"/>
        </a:p>
      </dgm:t>
    </dgm:pt>
    <dgm:pt modelId="{C5EF3BC0-3913-4D13-AE4F-E09449D6B9A1}" type="sibTrans" cxnId="{B4558AD1-EB01-4A6A-BD0A-9196A393E6A9}">
      <dgm:prSet/>
      <dgm:spPr/>
      <dgm:t>
        <a:bodyPr/>
        <a:lstStyle/>
        <a:p>
          <a:endParaRPr lang="ru-RU"/>
        </a:p>
      </dgm:t>
    </dgm:pt>
    <dgm:pt modelId="{F7336942-8CBB-4803-BB1A-4903D3B06983}">
      <dgm:prSet phldrT="[Текст]" custT="1"/>
      <dgm:spPr/>
      <dgm:t>
        <a:bodyPr/>
        <a:lstStyle/>
        <a:p>
          <a:r>
            <a:rPr lang="ru-RU" sz="2000" dirty="0" smtClean="0"/>
            <a:t>При нагревании</a:t>
          </a:r>
          <a:endParaRPr lang="ru-RU" sz="2000" dirty="0"/>
        </a:p>
      </dgm:t>
    </dgm:pt>
    <dgm:pt modelId="{820AA83F-AE8E-4446-A22A-20B9B179E90A}" type="parTrans" cxnId="{97257CD9-4CDD-4571-9B32-5B314C61A984}">
      <dgm:prSet/>
      <dgm:spPr/>
      <dgm:t>
        <a:bodyPr/>
        <a:lstStyle/>
        <a:p>
          <a:endParaRPr lang="ru-RU"/>
        </a:p>
      </dgm:t>
    </dgm:pt>
    <dgm:pt modelId="{17016AA5-46BF-4DEA-978E-8589EC9BBAF3}" type="sibTrans" cxnId="{97257CD9-4CDD-4571-9B32-5B314C61A984}">
      <dgm:prSet/>
      <dgm:spPr/>
      <dgm:t>
        <a:bodyPr/>
        <a:lstStyle/>
        <a:p>
          <a:endParaRPr lang="ru-RU"/>
        </a:p>
      </dgm:t>
    </dgm:pt>
    <dgm:pt modelId="{9538482A-75C4-4EA9-BCE1-1D783FA2A4E3}">
      <dgm:prSet phldrT="[Текст]" custT="1"/>
      <dgm:spPr/>
      <dgm:t>
        <a:bodyPr/>
        <a:lstStyle/>
        <a:p>
          <a:r>
            <a:rPr lang="en-US" sz="3200" dirty="0" smtClean="0"/>
            <a:t>Ag-Au</a:t>
          </a:r>
          <a:endParaRPr lang="ru-RU" sz="3200" dirty="0"/>
        </a:p>
      </dgm:t>
    </dgm:pt>
    <dgm:pt modelId="{9D618EE7-7C1D-46EE-A5B2-56763060DDD4}" type="parTrans" cxnId="{027D4ABD-BF15-46BD-9D38-E8F122EFE96D}">
      <dgm:prSet/>
      <dgm:spPr/>
      <dgm:t>
        <a:bodyPr/>
        <a:lstStyle/>
        <a:p>
          <a:endParaRPr lang="ru-RU"/>
        </a:p>
      </dgm:t>
    </dgm:pt>
    <dgm:pt modelId="{C99F694E-7E1F-4CF9-9BFE-FC250EA11888}" type="sibTrans" cxnId="{027D4ABD-BF15-46BD-9D38-E8F122EFE96D}">
      <dgm:prSet/>
      <dgm:spPr/>
      <dgm:t>
        <a:bodyPr/>
        <a:lstStyle/>
        <a:p>
          <a:endParaRPr lang="ru-RU"/>
        </a:p>
      </dgm:t>
    </dgm:pt>
    <dgm:pt modelId="{E5678C17-5146-4166-B8CF-F72DAA90BDC6}">
      <dgm:prSet phldrT="[Текст]" custT="1"/>
      <dgm:spPr/>
      <dgm:t>
        <a:bodyPr/>
        <a:lstStyle/>
        <a:p>
          <a:r>
            <a:rPr lang="ru-RU" sz="2000" dirty="0" smtClean="0"/>
            <a:t>Не </a:t>
          </a:r>
          <a:r>
            <a:rPr lang="ru-RU" sz="2000" dirty="0" err="1" smtClean="0"/>
            <a:t>взаимодей-ствуют</a:t>
          </a:r>
          <a:endParaRPr lang="ru-RU" sz="2000" dirty="0"/>
        </a:p>
      </dgm:t>
    </dgm:pt>
    <dgm:pt modelId="{2CA162BA-59F6-4DC4-BA0A-66CC84770137}" type="parTrans" cxnId="{12D50F56-82EE-4A97-8F03-C570951C72B3}">
      <dgm:prSet/>
      <dgm:spPr/>
      <dgm:t>
        <a:bodyPr/>
        <a:lstStyle/>
        <a:p>
          <a:endParaRPr lang="ru-RU"/>
        </a:p>
      </dgm:t>
    </dgm:pt>
    <dgm:pt modelId="{E0BE182E-B623-4429-B40B-E860B337F326}" type="sibTrans" cxnId="{12D50F56-82EE-4A97-8F03-C570951C72B3}">
      <dgm:prSet/>
      <dgm:spPr/>
      <dgm:t>
        <a:bodyPr/>
        <a:lstStyle/>
        <a:p>
          <a:endParaRPr lang="ru-RU"/>
        </a:p>
      </dgm:t>
    </dgm:pt>
    <dgm:pt modelId="{58A20914-3BD8-40D3-BC84-DB980063AAF2}" type="pres">
      <dgm:prSet presAssocID="{FCBFA03E-4880-4337-889D-2432CD456A2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16D647F-176E-448A-9A4D-F946F07E7B98}" type="pres">
      <dgm:prSet presAssocID="{C4563381-1F26-4A6A-A598-C0AFEFCC2A1B}" presName="hierRoot1" presStyleCnt="0"/>
      <dgm:spPr/>
    </dgm:pt>
    <dgm:pt modelId="{3A165E8D-8A30-4AD3-A7C6-865F5D8B8A2B}" type="pres">
      <dgm:prSet presAssocID="{C4563381-1F26-4A6A-A598-C0AFEFCC2A1B}" presName="composite" presStyleCnt="0"/>
      <dgm:spPr/>
    </dgm:pt>
    <dgm:pt modelId="{383C7C3B-6408-456A-8795-29A1DEDA3AC4}" type="pres">
      <dgm:prSet presAssocID="{C4563381-1F26-4A6A-A598-C0AFEFCC2A1B}" presName="background" presStyleLbl="node0" presStyleIdx="0" presStyleCnt="1"/>
      <dgm:spPr/>
    </dgm:pt>
    <dgm:pt modelId="{5F3C58D9-5311-4007-AD07-09A8E5E2EA8A}" type="pres">
      <dgm:prSet presAssocID="{C4563381-1F26-4A6A-A598-C0AFEFCC2A1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983166-C7CC-4457-A664-ACAC291B3448}" type="pres">
      <dgm:prSet presAssocID="{C4563381-1F26-4A6A-A598-C0AFEFCC2A1B}" presName="hierChild2" presStyleCnt="0"/>
      <dgm:spPr/>
    </dgm:pt>
    <dgm:pt modelId="{0AF05B9B-1358-4F24-AC85-4C65E4A9FB95}" type="pres">
      <dgm:prSet presAssocID="{05226AA6-DE0A-443A-B154-8A5770CC6BEF}" presName="Name10" presStyleLbl="parChTrans1D2" presStyleIdx="0" presStyleCnt="3"/>
      <dgm:spPr/>
      <dgm:t>
        <a:bodyPr/>
        <a:lstStyle/>
        <a:p>
          <a:endParaRPr lang="ru-RU"/>
        </a:p>
      </dgm:t>
    </dgm:pt>
    <dgm:pt modelId="{9140DBE1-6AF4-4FAA-804A-885C06D1119C}" type="pres">
      <dgm:prSet presAssocID="{AF40EDD9-AE6B-44AF-A5AD-BB6744A00AD1}" presName="hierRoot2" presStyleCnt="0"/>
      <dgm:spPr/>
    </dgm:pt>
    <dgm:pt modelId="{2A1D1EB1-6BBC-4C6F-8AB4-71262AE0ECC5}" type="pres">
      <dgm:prSet presAssocID="{AF40EDD9-AE6B-44AF-A5AD-BB6744A00AD1}" presName="composite2" presStyleCnt="0"/>
      <dgm:spPr/>
    </dgm:pt>
    <dgm:pt modelId="{18D0C012-11A2-4BAB-8155-3D2790626D43}" type="pres">
      <dgm:prSet presAssocID="{AF40EDD9-AE6B-44AF-A5AD-BB6744A00AD1}" presName="background2" presStyleLbl="node2" presStyleIdx="0" presStyleCnt="3"/>
      <dgm:spPr/>
    </dgm:pt>
    <dgm:pt modelId="{04C29FF6-8588-4B11-9570-97A95EAD89AD}" type="pres">
      <dgm:prSet presAssocID="{AF40EDD9-AE6B-44AF-A5AD-BB6744A00AD1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B7CF99-3A3A-47E7-9604-E51AD8AF3344}" type="pres">
      <dgm:prSet presAssocID="{AF40EDD9-AE6B-44AF-A5AD-BB6744A00AD1}" presName="hierChild3" presStyleCnt="0"/>
      <dgm:spPr/>
    </dgm:pt>
    <dgm:pt modelId="{B9245ECB-D2A4-4211-BB4D-DE19BC5A6258}" type="pres">
      <dgm:prSet presAssocID="{E11D8936-E7C2-49FD-87C9-4A95C8A15018}" presName="Name17" presStyleLbl="parChTrans1D3" presStyleIdx="0" presStyleCnt="3"/>
      <dgm:spPr/>
      <dgm:t>
        <a:bodyPr/>
        <a:lstStyle/>
        <a:p>
          <a:endParaRPr lang="ru-RU"/>
        </a:p>
      </dgm:t>
    </dgm:pt>
    <dgm:pt modelId="{F11EB565-3FFE-45CE-9210-77475525BCBB}" type="pres">
      <dgm:prSet presAssocID="{276134B9-FA6C-451F-BCE8-ED613F17B8F0}" presName="hierRoot3" presStyleCnt="0"/>
      <dgm:spPr/>
    </dgm:pt>
    <dgm:pt modelId="{C899E7B5-99AA-4B94-A09A-5AD38B38B359}" type="pres">
      <dgm:prSet presAssocID="{276134B9-FA6C-451F-BCE8-ED613F17B8F0}" presName="composite3" presStyleCnt="0"/>
      <dgm:spPr/>
    </dgm:pt>
    <dgm:pt modelId="{4268040F-5B0D-4E26-8535-720D79C96C7E}" type="pres">
      <dgm:prSet presAssocID="{276134B9-FA6C-451F-BCE8-ED613F17B8F0}" presName="background3" presStyleLbl="node3" presStyleIdx="0" presStyleCnt="3"/>
      <dgm:spPr/>
    </dgm:pt>
    <dgm:pt modelId="{A718227B-EF6D-4C60-A6C5-67D73993E2FC}" type="pres">
      <dgm:prSet presAssocID="{276134B9-FA6C-451F-BCE8-ED613F17B8F0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5F15EB-8CBC-492B-B906-428F59F389DC}" type="pres">
      <dgm:prSet presAssocID="{276134B9-FA6C-451F-BCE8-ED613F17B8F0}" presName="hierChild4" presStyleCnt="0"/>
      <dgm:spPr/>
    </dgm:pt>
    <dgm:pt modelId="{AEA95A21-B26F-4F84-852F-CB9DD1FC13DB}" type="pres">
      <dgm:prSet presAssocID="{40B53DEC-ABCB-49F5-A5A7-49706C5C4706}" presName="Name10" presStyleLbl="parChTrans1D2" presStyleIdx="1" presStyleCnt="3"/>
      <dgm:spPr/>
      <dgm:t>
        <a:bodyPr/>
        <a:lstStyle/>
        <a:p>
          <a:endParaRPr lang="ru-RU"/>
        </a:p>
      </dgm:t>
    </dgm:pt>
    <dgm:pt modelId="{B6EDC527-F38C-46EA-88DE-B98F04B58445}" type="pres">
      <dgm:prSet presAssocID="{746B2B45-9E11-4C25-86F4-62CF60192F6C}" presName="hierRoot2" presStyleCnt="0"/>
      <dgm:spPr/>
    </dgm:pt>
    <dgm:pt modelId="{22879EE4-785D-4B19-B365-44E92BF4972F}" type="pres">
      <dgm:prSet presAssocID="{746B2B45-9E11-4C25-86F4-62CF60192F6C}" presName="composite2" presStyleCnt="0"/>
      <dgm:spPr/>
    </dgm:pt>
    <dgm:pt modelId="{A7B28562-003C-4984-A2C0-A405C5E79B04}" type="pres">
      <dgm:prSet presAssocID="{746B2B45-9E11-4C25-86F4-62CF60192F6C}" presName="background2" presStyleLbl="node2" presStyleIdx="1" presStyleCnt="3"/>
      <dgm:spPr/>
    </dgm:pt>
    <dgm:pt modelId="{AFBD8868-D00E-44B1-A6A0-1B1A7C94E6A2}" type="pres">
      <dgm:prSet presAssocID="{746B2B45-9E11-4C25-86F4-62CF60192F6C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89CE79-0186-4870-8B49-D7B7F2A05826}" type="pres">
      <dgm:prSet presAssocID="{746B2B45-9E11-4C25-86F4-62CF60192F6C}" presName="hierChild3" presStyleCnt="0"/>
      <dgm:spPr/>
    </dgm:pt>
    <dgm:pt modelId="{5731BB9F-9891-4440-A8C2-5FC2492448B7}" type="pres">
      <dgm:prSet presAssocID="{820AA83F-AE8E-4446-A22A-20B9B179E90A}" presName="Name17" presStyleLbl="parChTrans1D3" presStyleIdx="1" presStyleCnt="3"/>
      <dgm:spPr/>
      <dgm:t>
        <a:bodyPr/>
        <a:lstStyle/>
        <a:p>
          <a:endParaRPr lang="ru-RU"/>
        </a:p>
      </dgm:t>
    </dgm:pt>
    <dgm:pt modelId="{4DA9A57A-8707-446A-B4DE-2FEE0CAE5721}" type="pres">
      <dgm:prSet presAssocID="{F7336942-8CBB-4803-BB1A-4903D3B06983}" presName="hierRoot3" presStyleCnt="0"/>
      <dgm:spPr/>
    </dgm:pt>
    <dgm:pt modelId="{21FA3D1E-399E-4182-A60B-F8DAA96B051E}" type="pres">
      <dgm:prSet presAssocID="{F7336942-8CBB-4803-BB1A-4903D3B06983}" presName="composite3" presStyleCnt="0"/>
      <dgm:spPr/>
    </dgm:pt>
    <dgm:pt modelId="{04CB047B-B08C-427B-8811-64E47746A26F}" type="pres">
      <dgm:prSet presAssocID="{F7336942-8CBB-4803-BB1A-4903D3B06983}" presName="background3" presStyleLbl="node3" presStyleIdx="1" presStyleCnt="3"/>
      <dgm:spPr/>
    </dgm:pt>
    <dgm:pt modelId="{C8471E3D-20BE-4963-A2D6-47BE53825B5F}" type="pres">
      <dgm:prSet presAssocID="{F7336942-8CBB-4803-BB1A-4903D3B06983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355AB5-E6AD-4659-8BF7-164BB8F29C18}" type="pres">
      <dgm:prSet presAssocID="{F7336942-8CBB-4803-BB1A-4903D3B06983}" presName="hierChild4" presStyleCnt="0"/>
      <dgm:spPr/>
    </dgm:pt>
    <dgm:pt modelId="{646B0974-6805-4890-AB7D-AA7BD5EFBAB1}" type="pres">
      <dgm:prSet presAssocID="{9D618EE7-7C1D-46EE-A5B2-56763060DDD4}" presName="Name10" presStyleLbl="parChTrans1D2" presStyleIdx="2" presStyleCnt="3"/>
      <dgm:spPr/>
      <dgm:t>
        <a:bodyPr/>
        <a:lstStyle/>
        <a:p>
          <a:endParaRPr lang="ru-RU"/>
        </a:p>
      </dgm:t>
    </dgm:pt>
    <dgm:pt modelId="{C39EDC43-7A2D-4A12-B051-EDB514FFC035}" type="pres">
      <dgm:prSet presAssocID="{9538482A-75C4-4EA9-BCE1-1D783FA2A4E3}" presName="hierRoot2" presStyleCnt="0"/>
      <dgm:spPr/>
    </dgm:pt>
    <dgm:pt modelId="{6E8602F7-BFD2-4208-BD09-F57A25737614}" type="pres">
      <dgm:prSet presAssocID="{9538482A-75C4-4EA9-BCE1-1D783FA2A4E3}" presName="composite2" presStyleCnt="0"/>
      <dgm:spPr/>
    </dgm:pt>
    <dgm:pt modelId="{1FB06957-969F-4A1F-8E94-686EF906C9F4}" type="pres">
      <dgm:prSet presAssocID="{9538482A-75C4-4EA9-BCE1-1D783FA2A4E3}" presName="background2" presStyleLbl="node2" presStyleIdx="2" presStyleCnt="3"/>
      <dgm:spPr/>
    </dgm:pt>
    <dgm:pt modelId="{2D669C68-9C13-4B61-A0AC-68843DC5FFA9}" type="pres">
      <dgm:prSet presAssocID="{9538482A-75C4-4EA9-BCE1-1D783FA2A4E3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64417C-85AA-4734-B755-938B54CEF200}" type="pres">
      <dgm:prSet presAssocID="{9538482A-75C4-4EA9-BCE1-1D783FA2A4E3}" presName="hierChild3" presStyleCnt="0"/>
      <dgm:spPr/>
    </dgm:pt>
    <dgm:pt modelId="{DCED47A7-F1B4-4684-9511-44C500D3380E}" type="pres">
      <dgm:prSet presAssocID="{2CA162BA-59F6-4DC4-BA0A-66CC84770137}" presName="Name17" presStyleLbl="parChTrans1D3" presStyleIdx="2" presStyleCnt="3"/>
      <dgm:spPr/>
      <dgm:t>
        <a:bodyPr/>
        <a:lstStyle/>
        <a:p>
          <a:endParaRPr lang="ru-RU"/>
        </a:p>
      </dgm:t>
    </dgm:pt>
    <dgm:pt modelId="{C8F9929D-2FD2-4546-85B8-DC15D21DFBB7}" type="pres">
      <dgm:prSet presAssocID="{E5678C17-5146-4166-B8CF-F72DAA90BDC6}" presName="hierRoot3" presStyleCnt="0"/>
      <dgm:spPr/>
    </dgm:pt>
    <dgm:pt modelId="{3BBFD7BD-FD04-4D68-A29E-9CDA4E69AB18}" type="pres">
      <dgm:prSet presAssocID="{E5678C17-5146-4166-B8CF-F72DAA90BDC6}" presName="composite3" presStyleCnt="0"/>
      <dgm:spPr/>
    </dgm:pt>
    <dgm:pt modelId="{186A8882-CA11-4A75-8E14-9C20DDF8C7CF}" type="pres">
      <dgm:prSet presAssocID="{E5678C17-5146-4166-B8CF-F72DAA90BDC6}" presName="background3" presStyleLbl="node3" presStyleIdx="2" presStyleCnt="3"/>
      <dgm:spPr/>
    </dgm:pt>
    <dgm:pt modelId="{4724C7C1-0C7B-42FE-A970-AAC13349D559}" type="pres">
      <dgm:prSet presAssocID="{E5678C17-5146-4166-B8CF-F72DAA90BDC6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434E45-14D7-433B-A134-D6A5E1BABA87}" type="pres">
      <dgm:prSet presAssocID="{E5678C17-5146-4166-B8CF-F72DAA90BDC6}" presName="hierChild4" presStyleCnt="0"/>
      <dgm:spPr/>
    </dgm:pt>
  </dgm:ptLst>
  <dgm:cxnLst>
    <dgm:cxn modelId="{12D50F56-82EE-4A97-8F03-C570951C72B3}" srcId="{9538482A-75C4-4EA9-BCE1-1D783FA2A4E3}" destId="{E5678C17-5146-4166-B8CF-F72DAA90BDC6}" srcOrd="0" destOrd="0" parTransId="{2CA162BA-59F6-4DC4-BA0A-66CC84770137}" sibTransId="{E0BE182E-B623-4429-B40B-E860B337F326}"/>
    <dgm:cxn modelId="{1F0B9281-00BF-46EF-AE95-B9603AD9C621}" type="presOf" srcId="{FCBFA03E-4880-4337-889D-2432CD456A29}" destId="{58A20914-3BD8-40D3-BC84-DB980063AAF2}" srcOrd="0" destOrd="0" presId="urn:microsoft.com/office/officeart/2005/8/layout/hierarchy1"/>
    <dgm:cxn modelId="{97257CD9-4CDD-4571-9B32-5B314C61A984}" srcId="{746B2B45-9E11-4C25-86F4-62CF60192F6C}" destId="{F7336942-8CBB-4803-BB1A-4903D3B06983}" srcOrd="0" destOrd="0" parTransId="{820AA83F-AE8E-4446-A22A-20B9B179E90A}" sibTransId="{17016AA5-46BF-4DEA-978E-8589EC9BBAF3}"/>
    <dgm:cxn modelId="{B4558AD1-EB01-4A6A-BD0A-9196A393E6A9}" srcId="{C4563381-1F26-4A6A-A598-C0AFEFCC2A1B}" destId="{746B2B45-9E11-4C25-86F4-62CF60192F6C}" srcOrd="1" destOrd="0" parTransId="{40B53DEC-ABCB-49F5-A5A7-49706C5C4706}" sibTransId="{C5EF3BC0-3913-4D13-AE4F-E09449D6B9A1}"/>
    <dgm:cxn modelId="{EA9BDD75-3841-4F2E-B4DA-824E5941F016}" type="presOf" srcId="{AF40EDD9-AE6B-44AF-A5AD-BB6744A00AD1}" destId="{04C29FF6-8588-4B11-9570-97A95EAD89AD}" srcOrd="0" destOrd="0" presId="urn:microsoft.com/office/officeart/2005/8/layout/hierarchy1"/>
    <dgm:cxn modelId="{3C5944A0-6763-4905-82AA-832A3E7245B1}" type="presOf" srcId="{F7336942-8CBB-4803-BB1A-4903D3B06983}" destId="{C8471E3D-20BE-4963-A2D6-47BE53825B5F}" srcOrd="0" destOrd="0" presId="urn:microsoft.com/office/officeart/2005/8/layout/hierarchy1"/>
    <dgm:cxn modelId="{58135285-E20C-43EA-A29D-A3CEE23BD1F7}" srcId="{AF40EDD9-AE6B-44AF-A5AD-BB6744A00AD1}" destId="{276134B9-FA6C-451F-BCE8-ED613F17B8F0}" srcOrd="0" destOrd="0" parTransId="{E11D8936-E7C2-49FD-87C9-4A95C8A15018}" sibTransId="{87AD206C-327E-49EB-B428-7CB50541EAC8}"/>
    <dgm:cxn modelId="{6563A1DD-8327-45DA-97D7-1AA0C120D8A8}" type="presOf" srcId="{40B53DEC-ABCB-49F5-A5A7-49706C5C4706}" destId="{AEA95A21-B26F-4F84-852F-CB9DD1FC13DB}" srcOrd="0" destOrd="0" presId="urn:microsoft.com/office/officeart/2005/8/layout/hierarchy1"/>
    <dgm:cxn modelId="{8791B179-9165-4648-92B0-4FB482EEA257}" srcId="{C4563381-1F26-4A6A-A598-C0AFEFCC2A1B}" destId="{AF40EDD9-AE6B-44AF-A5AD-BB6744A00AD1}" srcOrd="0" destOrd="0" parTransId="{05226AA6-DE0A-443A-B154-8A5770CC6BEF}" sibTransId="{B87239ED-AFB0-420B-8F87-E5CE68A8BC1E}"/>
    <dgm:cxn modelId="{027D4ABD-BF15-46BD-9D38-E8F122EFE96D}" srcId="{C4563381-1F26-4A6A-A598-C0AFEFCC2A1B}" destId="{9538482A-75C4-4EA9-BCE1-1D783FA2A4E3}" srcOrd="2" destOrd="0" parTransId="{9D618EE7-7C1D-46EE-A5B2-56763060DDD4}" sibTransId="{C99F694E-7E1F-4CF9-9BFE-FC250EA11888}"/>
    <dgm:cxn modelId="{3650B825-3489-43D7-B24D-885EEB745995}" type="presOf" srcId="{E11D8936-E7C2-49FD-87C9-4A95C8A15018}" destId="{B9245ECB-D2A4-4211-BB4D-DE19BC5A6258}" srcOrd="0" destOrd="0" presId="urn:microsoft.com/office/officeart/2005/8/layout/hierarchy1"/>
    <dgm:cxn modelId="{4186A895-87D6-4EB0-8C61-07604989E867}" type="presOf" srcId="{C4563381-1F26-4A6A-A598-C0AFEFCC2A1B}" destId="{5F3C58D9-5311-4007-AD07-09A8E5E2EA8A}" srcOrd="0" destOrd="0" presId="urn:microsoft.com/office/officeart/2005/8/layout/hierarchy1"/>
    <dgm:cxn modelId="{B40D7436-2154-4965-8B72-B0B2702C9CF1}" type="presOf" srcId="{820AA83F-AE8E-4446-A22A-20B9B179E90A}" destId="{5731BB9F-9891-4440-A8C2-5FC2492448B7}" srcOrd="0" destOrd="0" presId="urn:microsoft.com/office/officeart/2005/8/layout/hierarchy1"/>
    <dgm:cxn modelId="{D4EB50DC-FE9C-4A79-95AE-E6DD4CA4650E}" type="presOf" srcId="{2CA162BA-59F6-4DC4-BA0A-66CC84770137}" destId="{DCED47A7-F1B4-4684-9511-44C500D3380E}" srcOrd="0" destOrd="0" presId="urn:microsoft.com/office/officeart/2005/8/layout/hierarchy1"/>
    <dgm:cxn modelId="{2899B30E-3C52-41EE-AAE8-0727F780CEAE}" type="presOf" srcId="{05226AA6-DE0A-443A-B154-8A5770CC6BEF}" destId="{0AF05B9B-1358-4F24-AC85-4C65E4A9FB95}" srcOrd="0" destOrd="0" presId="urn:microsoft.com/office/officeart/2005/8/layout/hierarchy1"/>
    <dgm:cxn modelId="{666A0046-4B52-42A7-9041-CD7F026E9C3D}" type="presOf" srcId="{746B2B45-9E11-4C25-86F4-62CF60192F6C}" destId="{AFBD8868-D00E-44B1-A6A0-1B1A7C94E6A2}" srcOrd="0" destOrd="0" presId="urn:microsoft.com/office/officeart/2005/8/layout/hierarchy1"/>
    <dgm:cxn modelId="{D9E37E74-69FE-47FD-9D17-58EDF11FD6CE}" type="presOf" srcId="{9D618EE7-7C1D-46EE-A5B2-56763060DDD4}" destId="{646B0974-6805-4890-AB7D-AA7BD5EFBAB1}" srcOrd="0" destOrd="0" presId="urn:microsoft.com/office/officeart/2005/8/layout/hierarchy1"/>
    <dgm:cxn modelId="{D0581876-316C-4F1E-B12D-664110FB280F}" type="presOf" srcId="{E5678C17-5146-4166-B8CF-F72DAA90BDC6}" destId="{4724C7C1-0C7B-42FE-A970-AAC13349D559}" srcOrd="0" destOrd="0" presId="urn:microsoft.com/office/officeart/2005/8/layout/hierarchy1"/>
    <dgm:cxn modelId="{0D231E2B-A114-4561-ABB4-9BFC7AD7DB9E}" srcId="{FCBFA03E-4880-4337-889D-2432CD456A29}" destId="{C4563381-1F26-4A6A-A598-C0AFEFCC2A1B}" srcOrd="0" destOrd="0" parTransId="{2178192E-EA8A-4E83-85CF-783111B862CF}" sibTransId="{37D4D8B9-2D46-4D27-AF6E-6CD9E899ECF9}"/>
    <dgm:cxn modelId="{02D15A88-B073-4D9B-8CC1-FA6831C2E8FF}" type="presOf" srcId="{276134B9-FA6C-451F-BCE8-ED613F17B8F0}" destId="{A718227B-EF6D-4C60-A6C5-67D73993E2FC}" srcOrd="0" destOrd="0" presId="urn:microsoft.com/office/officeart/2005/8/layout/hierarchy1"/>
    <dgm:cxn modelId="{72FB059C-0322-47C6-9B32-F39CBB0AF54A}" type="presOf" srcId="{9538482A-75C4-4EA9-BCE1-1D783FA2A4E3}" destId="{2D669C68-9C13-4B61-A0AC-68843DC5FFA9}" srcOrd="0" destOrd="0" presId="urn:microsoft.com/office/officeart/2005/8/layout/hierarchy1"/>
    <dgm:cxn modelId="{BE6273B2-ED7C-42CF-AA59-5F29A0AD1114}" type="presParOf" srcId="{58A20914-3BD8-40D3-BC84-DB980063AAF2}" destId="{C16D647F-176E-448A-9A4D-F946F07E7B98}" srcOrd="0" destOrd="0" presId="urn:microsoft.com/office/officeart/2005/8/layout/hierarchy1"/>
    <dgm:cxn modelId="{5D5B98B0-F5B7-4BFA-8A96-2736AB58A9A4}" type="presParOf" srcId="{C16D647F-176E-448A-9A4D-F946F07E7B98}" destId="{3A165E8D-8A30-4AD3-A7C6-865F5D8B8A2B}" srcOrd="0" destOrd="0" presId="urn:microsoft.com/office/officeart/2005/8/layout/hierarchy1"/>
    <dgm:cxn modelId="{67FEB450-4E87-4132-9059-94ED39FA9159}" type="presParOf" srcId="{3A165E8D-8A30-4AD3-A7C6-865F5D8B8A2B}" destId="{383C7C3B-6408-456A-8795-29A1DEDA3AC4}" srcOrd="0" destOrd="0" presId="urn:microsoft.com/office/officeart/2005/8/layout/hierarchy1"/>
    <dgm:cxn modelId="{48176A46-6F5F-4A58-A8B2-80455DE12048}" type="presParOf" srcId="{3A165E8D-8A30-4AD3-A7C6-865F5D8B8A2B}" destId="{5F3C58D9-5311-4007-AD07-09A8E5E2EA8A}" srcOrd="1" destOrd="0" presId="urn:microsoft.com/office/officeart/2005/8/layout/hierarchy1"/>
    <dgm:cxn modelId="{7E2F8AF6-E43F-413F-8490-CA58376398A8}" type="presParOf" srcId="{C16D647F-176E-448A-9A4D-F946F07E7B98}" destId="{D2983166-C7CC-4457-A664-ACAC291B3448}" srcOrd="1" destOrd="0" presId="urn:microsoft.com/office/officeart/2005/8/layout/hierarchy1"/>
    <dgm:cxn modelId="{15F870F4-3B72-4A73-96EB-2837FCE96D6B}" type="presParOf" srcId="{D2983166-C7CC-4457-A664-ACAC291B3448}" destId="{0AF05B9B-1358-4F24-AC85-4C65E4A9FB95}" srcOrd="0" destOrd="0" presId="urn:microsoft.com/office/officeart/2005/8/layout/hierarchy1"/>
    <dgm:cxn modelId="{0D962294-C27E-4160-B4C5-F1F821507A96}" type="presParOf" srcId="{D2983166-C7CC-4457-A664-ACAC291B3448}" destId="{9140DBE1-6AF4-4FAA-804A-885C06D1119C}" srcOrd="1" destOrd="0" presId="urn:microsoft.com/office/officeart/2005/8/layout/hierarchy1"/>
    <dgm:cxn modelId="{7A50FB7F-8F19-4F97-BF33-49E7978FB4EC}" type="presParOf" srcId="{9140DBE1-6AF4-4FAA-804A-885C06D1119C}" destId="{2A1D1EB1-6BBC-4C6F-8AB4-71262AE0ECC5}" srcOrd="0" destOrd="0" presId="urn:microsoft.com/office/officeart/2005/8/layout/hierarchy1"/>
    <dgm:cxn modelId="{5DC3772F-C538-4927-905A-1581CB5801EB}" type="presParOf" srcId="{2A1D1EB1-6BBC-4C6F-8AB4-71262AE0ECC5}" destId="{18D0C012-11A2-4BAB-8155-3D2790626D43}" srcOrd="0" destOrd="0" presId="urn:microsoft.com/office/officeart/2005/8/layout/hierarchy1"/>
    <dgm:cxn modelId="{60D68404-03DE-4BA4-A0D9-52AAEFD0A479}" type="presParOf" srcId="{2A1D1EB1-6BBC-4C6F-8AB4-71262AE0ECC5}" destId="{04C29FF6-8588-4B11-9570-97A95EAD89AD}" srcOrd="1" destOrd="0" presId="urn:microsoft.com/office/officeart/2005/8/layout/hierarchy1"/>
    <dgm:cxn modelId="{A40B6E21-30EF-4F93-8076-E033532A8624}" type="presParOf" srcId="{9140DBE1-6AF4-4FAA-804A-885C06D1119C}" destId="{86B7CF99-3A3A-47E7-9604-E51AD8AF3344}" srcOrd="1" destOrd="0" presId="urn:microsoft.com/office/officeart/2005/8/layout/hierarchy1"/>
    <dgm:cxn modelId="{BF70E0E8-38A5-487A-9F03-BA5FA92A0DF2}" type="presParOf" srcId="{86B7CF99-3A3A-47E7-9604-E51AD8AF3344}" destId="{B9245ECB-D2A4-4211-BB4D-DE19BC5A6258}" srcOrd="0" destOrd="0" presId="urn:microsoft.com/office/officeart/2005/8/layout/hierarchy1"/>
    <dgm:cxn modelId="{F8F40035-E867-42A6-B2F0-61CFE6A1C466}" type="presParOf" srcId="{86B7CF99-3A3A-47E7-9604-E51AD8AF3344}" destId="{F11EB565-3FFE-45CE-9210-77475525BCBB}" srcOrd="1" destOrd="0" presId="urn:microsoft.com/office/officeart/2005/8/layout/hierarchy1"/>
    <dgm:cxn modelId="{B4CD8BCE-B349-4BA7-B8E1-35C00D1CDEBA}" type="presParOf" srcId="{F11EB565-3FFE-45CE-9210-77475525BCBB}" destId="{C899E7B5-99AA-4B94-A09A-5AD38B38B359}" srcOrd="0" destOrd="0" presId="urn:microsoft.com/office/officeart/2005/8/layout/hierarchy1"/>
    <dgm:cxn modelId="{66CC63F3-57AA-45E3-966B-85A84F1C9BBA}" type="presParOf" srcId="{C899E7B5-99AA-4B94-A09A-5AD38B38B359}" destId="{4268040F-5B0D-4E26-8535-720D79C96C7E}" srcOrd="0" destOrd="0" presId="urn:microsoft.com/office/officeart/2005/8/layout/hierarchy1"/>
    <dgm:cxn modelId="{10801619-6837-4EE7-B654-F1AB4CA8746E}" type="presParOf" srcId="{C899E7B5-99AA-4B94-A09A-5AD38B38B359}" destId="{A718227B-EF6D-4C60-A6C5-67D73993E2FC}" srcOrd="1" destOrd="0" presId="urn:microsoft.com/office/officeart/2005/8/layout/hierarchy1"/>
    <dgm:cxn modelId="{3703CB1C-1A72-4FC1-9D6F-E2F01F2EE71B}" type="presParOf" srcId="{F11EB565-3FFE-45CE-9210-77475525BCBB}" destId="{9C5F15EB-8CBC-492B-B906-428F59F389DC}" srcOrd="1" destOrd="0" presId="urn:microsoft.com/office/officeart/2005/8/layout/hierarchy1"/>
    <dgm:cxn modelId="{0469087E-0416-4C86-953F-52AB276F4DF6}" type="presParOf" srcId="{D2983166-C7CC-4457-A664-ACAC291B3448}" destId="{AEA95A21-B26F-4F84-852F-CB9DD1FC13DB}" srcOrd="2" destOrd="0" presId="urn:microsoft.com/office/officeart/2005/8/layout/hierarchy1"/>
    <dgm:cxn modelId="{A1A7EB93-6B0B-4BFD-8AD3-3A95D9A283BD}" type="presParOf" srcId="{D2983166-C7CC-4457-A664-ACAC291B3448}" destId="{B6EDC527-F38C-46EA-88DE-B98F04B58445}" srcOrd="3" destOrd="0" presId="urn:microsoft.com/office/officeart/2005/8/layout/hierarchy1"/>
    <dgm:cxn modelId="{84B29760-6446-4513-94C8-3C6FAB2EF53F}" type="presParOf" srcId="{B6EDC527-F38C-46EA-88DE-B98F04B58445}" destId="{22879EE4-785D-4B19-B365-44E92BF4972F}" srcOrd="0" destOrd="0" presId="urn:microsoft.com/office/officeart/2005/8/layout/hierarchy1"/>
    <dgm:cxn modelId="{C58271E5-BD1C-42D0-B058-02A7CB046E07}" type="presParOf" srcId="{22879EE4-785D-4B19-B365-44E92BF4972F}" destId="{A7B28562-003C-4984-A2C0-A405C5E79B04}" srcOrd="0" destOrd="0" presId="urn:microsoft.com/office/officeart/2005/8/layout/hierarchy1"/>
    <dgm:cxn modelId="{A67033FD-FA1B-473C-89F9-49C81AE1B1A6}" type="presParOf" srcId="{22879EE4-785D-4B19-B365-44E92BF4972F}" destId="{AFBD8868-D00E-44B1-A6A0-1B1A7C94E6A2}" srcOrd="1" destOrd="0" presId="urn:microsoft.com/office/officeart/2005/8/layout/hierarchy1"/>
    <dgm:cxn modelId="{95D68030-0811-40A9-9536-DB79DAEB494D}" type="presParOf" srcId="{B6EDC527-F38C-46EA-88DE-B98F04B58445}" destId="{5D89CE79-0186-4870-8B49-D7B7F2A05826}" srcOrd="1" destOrd="0" presId="urn:microsoft.com/office/officeart/2005/8/layout/hierarchy1"/>
    <dgm:cxn modelId="{849B9EEE-62DD-401B-883C-EA53490A855C}" type="presParOf" srcId="{5D89CE79-0186-4870-8B49-D7B7F2A05826}" destId="{5731BB9F-9891-4440-A8C2-5FC2492448B7}" srcOrd="0" destOrd="0" presId="urn:microsoft.com/office/officeart/2005/8/layout/hierarchy1"/>
    <dgm:cxn modelId="{B01DAC05-CCAF-4054-93C3-60E61AD0BBDE}" type="presParOf" srcId="{5D89CE79-0186-4870-8B49-D7B7F2A05826}" destId="{4DA9A57A-8707-446A-B4DE-2FEE0CAE5721}" srcOrd="1" destOrd="0" presId="urn:microsoft.com/office/officeart/2005/8/layout/hierarchy1"/>
    <dgm:cxn modelId="{476B2572-9CD2-490D-955E-50D46E56CBA4}" type="presParOf" srcId="{4DA9A57A-8707-446A-B4DE-2FEE0CAE5721}" destId="{21FA3D1E-399E-4182-A60B-F8DAA96B051E}" srcOrd="0" destOrd="0" presId="urn:microsoft.com/office/officeart/2005/8/layout/hierarchy1"/>
    <dgm:cxn modelId="{E9ADB916-D9BD-487F-8209-BF15F647FA01}" type="presParOf" srcId="{21FA3D1E-399E-4182-A60B-F8DAA96B051E}" destId="{04CB047B-B08C-427B-8811-64E47746A26F}" srcOrd="0" destOrd="0" presId="urn:microsoft.com/office/officeart/2005/8/layout/hierarchy1"/>
    <dgm:cxn modelId="{62B89B6A-D7DE-496C-BE22-66C1B443D3D4}" type="presParOf" srcId="{21FA3D1E-399E-4182-A60B-F8DAA96B051E}" destId="{C8471E3D-20BE-4963-A2D6-47BE53825B5F}" srcOrd="1" destOrd="0" presId="urn:microsoft.com/office/officeart/2005/8/layout/hierarchy1"/>
    <dgm:cxn modelId="{2B0958ED-0642-4934-9AC5-755053AB48C6}" type="presParOf" srcId="{4DA9A57A-8707-446A-B4DE-2FEE0CAE5721}" destId="{80355AB5-E6AD-4659-8BF7-164BB8F29C18}" srcOrd="1" destOrd="0" presId="urn:microsoft.com/office/officeart/2005/8/layout/hierarchy1"/>
    <dgm:cxn modelId="{482A6395-1362-482B-9B38-039D854FAFD3}" type="presParOf" srcId="{D2983166-C7CC-4457-A664-ACAC291B3448}" destId="{646B0974-6805-4890-AB7D-AA7BD5EFBAB1}" srcOrd="4" destOrd="0" presId="urn:microsoft.com/office/officeart/2005/8/layout/hierarchy1"/>
    <dgm:cxn modelId="{D5E93B49-9A65-4132-9255-EA86893E2D37}" type="presParOf" srcId="{D2983166-C7CC-4457-A664-ACAC291B3448}" destId="{C39EDC43-7A2D-4A12-B051-EDB514FFC035}" srcOrd="5" destOrd="0" presId="urn:microsoft.com/office/officeart/2005/8/layout/hierarchy1"/>
    <dgm:cxn modelId="{C2997FA7-CA2B-4BDB-9401-9FE0B3C38D31}" type="presParOf" srcId="{C39EDC43-7A2D-4A12-B051-EDB514FFC035}" destId="{6E8602F7-BFD2-4208-BD09-F57A25737614}" srcOrd="0" destOrd="0" presId="urn:microsoft.com/office/officeart/2005/8/layout/hierarchy1"/>
    <dgm:cxn modelId="{1AB204B5-E695-43A8-882A-C7E70DF46017}" type="presParOf" srcId="{6E8602F7-BFD2-4208-BD09-F57A25737614}" destId="{1FB06957-969F-4A1F-8E94-686EF906C9F4}" srcOrd="0" destOrd="0" presId="urn:microsoft.com/office/officeart/2005/8/layout/hierarchy1"/>
    <dgm:cxn modelId="{6B2F009E-7FBF-422F-9200-87377C1A5968}" type="presParOf" srcId="{6E8602F7-BFD2-4208-BD09-F57A25737614}" destId="{2D669C68-9C13-4B61-A0AC-68843DC5FFA9}" srcOrd="1" destOrd="0" presId="urn:microsoft.com/office/officeart/2005/8/layout/hierarchy1"/>
    <dgm:cxn modelId="{95067E4C-CD69-40F0-B2C6-78BA4591BD85}" type="presParOf" srcId="{C39EDC43-7A2D-4A12-B051-EDB514FFC035}" destId="{A564417C-85AA-4734-B755-938B54CEF200}" srcOrd="1" destOrd="0" presId="urn:microsoft.com/office/officeart/2005/8/layout/hierarchy1"/>
    <dgm:cxn modelId="{2029FABF-F341-4E52-B77E-ADF5544D404C}" type="presParOf" srcId="{A564417C-85AA-4734-B755-938B54CEF200}" destId="{DCED47A7-F1B4-4684-9511-44C500D3380E}" srcOrd="0" destOrd="0" presId="urn:microsoft.com/office/officeart/2005/8/layout/hierarchy1"/>
    <dgm:cxn modelId="{8A075D01-2B14-4E27-8F55-8F1C692E759C}" type="presParOf" srcId="{A564417C-85AA-4734-B755-938B54CEF200}" destId="{C8F9929D-2FD2-4546-85B8-DC15D21DFBB7}" srcOrd="1" destOrd="0" presId="urn:microsoft.com/office/officeart/2005/8/layout/hierarchy1"/>
    <dgm:cxn modelId="{A864BA9D-8F53-4B36-8BEC-FA871C6750D4}" type="presParOf" srcId="{C8F9929D-2FD2-4546-85B8-DC15D21DFBB7}" destId="{3BBFD7BD-FD04-4D68-A29E-9CDA4E69AB18}" srcOrd="0" destOrd="0" presId="urn:microsoft.com/office/officeart/2005/8/layout/hierarchy1"/>
    <dgm:cxn modelId="{1440F3F5-6A75-4138-B49B-B237679E8D16}" type="presParOf" srcId="{3BBFD7BD-FD04-4D68-A29E-9CDA4E69AB18}" destId="{186A8882-CA11-4A75-8E14-9C20DDF8C7CF}" srcOrd="0" destOrd="0" presId="urn:microsoft.com/office/officeart/2005/8/layout/hierarchy1"/>
    <dgm:cxn modelId="{91A1A85E-23D4-4015-BD94-FFCDBF81BF1A}" type="presParOf" srcId="{3BBFD7BD-FD04-4D68-A29E-9CDA4E69AB18}" destId="{4724C7C1-0C7B-42FE-A970-AAC13349D559}" srcOrd="1" destOrd="0" presId="urn:microsoft.com/office/officeart/2005/8/layout/hierarchy1"/>
    <dgm:cxn modelId="{6B51635D-3706-4226-980D-82B542956A9E}" type="presParOf" srcId="{C8F9929D-2FD2-4546-85B8-DC15D21DFBB7}" destId="{96434E45-14D7-433B-A134-D6A5E1BABA8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BFA03E-4880-4337-889D-2432CD456A29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563381-1F26-4A6A-A598-C0AFEFCC2A1B}">
      <dgm:prSet phldrT="[Текст]" custT="1"/>
      <dgm:spPr/>
      <dgm:t>
        <a:bodyPr/>
        <a:lstStyle/>
        <a:p>
          <a:r>
            <a:rPr lang="ru-RU" sz="2400" dirty="0" smtClean="0"/>
            <a:t>С водой (Н</a:t>
          </a:r>
          <a:r>
            <a:rPr lang="ru-RU" sz="2400" baseline="-25000" dirty="0" smtClean="0"/>
            <a:t>2</a:t>
          </a:r>
          <a:r>
            <a:rPr lang="ru-RU" sz="2400" dirty="0" smtClean="0"/>
            <a:t>О)</a:t>
          </a:r>
          <a:endParaRPr lang="ru-RU" sz="2400" dirty="0"/>
        </a:p>
      </dgm:t>
    </dgm:pt>
    <dgm:pt modelId="{2178192E-EA8A-4E83-85CF-783111B862CF}" type="parTrans" cxnId="{0D231E2B-A114-4561-ABB4-9BFC7AD7DB9E}">
      <dgm:prSet/>
      <dgm:spPr/>
      <dgm:t>
        <a:bodyPr/>
        <a:lstStyle/>
        <a:p>
          <a:endParaRPr lang="ru-RU"/>
        </a:p>
      </dgm:t>
    </dgm:pt>
    <dgm:pt modelId="{37D4D8B9-2D46-4D27-AF6E-6CD9E899ECF9}" type="sibTrans" cxnId="{0D231E2B-A114-4561-ABB4-9BFC7AD7DB9E}">
      <dgm:prSet/>
      <dgm:spPr/>
      <dgm:t>
        <a:bodyPr/>
        <a:lstStyle/>
        <a:p>
          <a:endParaRPr lang="ru-RU"/>
        </a:p>
      </dgm:t>
    </dgm:pt>
    <dgm:pt modelId="{AF40EDD9-AE6B-44AF-A5AD-BB6744A00AD1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en-US" sz="3200" dirty="0" smtClean="0"/>
            <a:t>Li-Na</a:t>
          </a:r>
          <a:endParaRPr lang="ru-RU" sz="3200" dirty="0" smtClean="0"/>
        </a:p>
        <a:p>
          <a:pPr>
            <a:spcAft>
              <a:spcPts val="0"/>
            </a:spcAft>
          </a:pPr>
          <a:r>
            <a:rPr lang="ru-RU" sz="1800" dirty="0" smtClean="0"/>
            <a:t>(щелочные, </a:t>
          </a:r>
          <a:r>
            <a:rPr lang="ru-RU" sz="1800" dirty="0" err="1" smtClean="0"/>
            <a:t>щелочно-земельные</a:t>
          </a:r>
          <a:r>
            <a:rPr lang="ru-RU" sz="1800" dirty="0" smtClean="0"/>
            <a:t>)</a:t>
          </a:r>
          <a:endParaRPr lang="ru-RU" sz="1800" dirty="0"/>
        </a:p>
      </dgm:t>
    </dgm:pt>
    <dgm:pt modelId="{05226AA6-DE0A-443A-B154-8A5770CC6BEF}" type="parTrans" cxnId="{8791B179-9165-4648-92B0-4FB482EEA257}">
      <dgm:prSet/>
      <dgm:spPr/>
      <dgm:t>
        <a:bodyPr/>
        <a:lstStyle/>
        <a:p>
          <a:endParaRPr lang="ru-RU"/>
        </a:p>
      </dgm:t>
    </dgm:pt>
    <dgm:pt modelId="{B87239ED-AFB0-420B-8F87-E5CE68A8BC1E}" type="sibTrans" cxnId="{8791B179-9165-4648-92B0-4FB482EEA257}">
      <dgm:prSet/>
      <dgm:spPr/>
      <dgm:t>
        <a:bodyPr/>
        <a:lstStyle/>
        <a:p>
          <a:endParaRPr lang="ru-RU"/>
        </a:p>
      </dgm:t>
    </dgm:pt>
    <dgm:pt modelId="{276134B9-FA6C-451F-BCE8-ED613F17B8F0}">
      <dgm:prSet phldrT="[Текст]" custT="1"/>
      <dgm:spPr/>
      <dgm:t>
        <a:bodyPr/>
        <a:lstStyle/>
        <a:p>
          <a:r>
            <a:rPr lang="ru-RU" sz="2000" dirty="0" smtClean="0"/>
            <a:t>Легко, при обычной </a:t>
          </a:r>
          <a:r>
            <a:rPr lang="en-US" sz="2000" dirty="0" smtClean="0"/>
            <a:t>t</a:t>
          </a:r>
          <a:endParaRPr lang="ru-RU" sz="2000" dirty="0"/>
        </a:p>
      </dgm:t>
    </dgm:pt>
    <dgm:pt modelId="{E11D8936-E7C2-49FD-87C9-4A95C8A15018}" type="parTrans" cxnId="{58135285-E20C-43EA-A29D-A3CEE23BD1F7}">
      <dgm:prSet/>
      <dgm:spPr/>
      <dgm:t>
        <a:bodyPr/>
        <a:lstStyle/>
        <a:p>
          <a:endParaRPr lang="ru-RU"/>
        </a:p>
      </dgm:t>
    </dgm:pt>
    <dgm:pt modelId="{87AD206C-327E-49EB-B428-7CB50541EAC8}" type="sibTrans" cxnId="{58135285-E20C-43EA-A29D-A3CEE23BD1F7}">
      <dgm:prSet/>
      <dgm:spPr/>
      <dgm:t>
        <a:bodyPr/>
        <a:lstStyle/>
        <a:p>
          <a:endParaRPr lang="ru-RU"/>
        </a:p>
      </dgm:t>
    </dgm:pt>
    <dgm:pt modelId="{746B2B45-9E11-4C25-86F4-62CF60192F6C}">
      <dgm:prSet phldrT="[Текст]" custT="1"/>
      <dgm:spPr/>
      <dgm:t>
        <a:bodyPr/>
        <a:lstStyle/>
        <a:p>
          <a:r>
            <a:rPr lang="en-US" sz="3200" dirty="0" smtClean="0"/>
            <a:t>Mg-</a:t>
          </a:r>
          <a:r>
            <a:rPr lang="ru-RU" sz="3200" dirty="0" smtClean="0"/>
            <a:t>Н</a:t>
          </a:r>
          <a:r>
            <a:rPr lang="ru-RU" sz="3200" baseline="-25000" dirty="0" smtClean="0"/>
            <a:t>2</a:t>
          </a:r>
          <a:endParaRPr lang="ru-RU" sz="3200" baseline="-25000" dirty="0"/>
        </a:p>
      </dgm:t>
    </dgm:pt>
    <dgm:pt modelId="{40B53DEC-ABCB-49F5-A5A7-49706C5C4706}" type="parTrans" cxnId="{B4558AD1-EB01-4A6A-BD0A-9196A393E6A9}">
      <dgm:prSet/>
      <dgm:spPr/>
      <dgm:t>
        <a:bodyPr/>
        <a:lstStyle/>
        <a:p>
          <a:endParaRPr lang="ru-RU"/>
        </a:p>
      </dgm:t>
    </dgm:pt>
    <dgm:pt modelId="{C5EF3BC0-3913-4D13-AE4F-E09449D6B9A1}" type="sibTrans" cxnId="{B4558AD1-EB01-4A6A-BD0A-9196A393E6A9}">
      <dgm:prSet/>
      <dgm:spPr/>
      <dgm:t>
        <a:bodyPr/>
        <a:lstStyle/>
        <a:p>
          <a:endParaRPr lang="ru-RU"/>
        </a:p>
      </dgm:t>
    </dgm:pt>
    <dgm:pt modelId="{F7336942-8CBB-4803-BB1A-4903D3B06983}">
      <dgm:prSet phldrT="[Текст]" custT="1"/>
      <dgm:spPr/>
      <dgm:t>
        <a:bodyPr/>
        <a:lstStyle/>
        <a:p>
          <a:r>
            <a:rPr lang="ru-RU" sz="2000" dirty="0" smtClean="0"/>
            <a:t>При нагревании</a:t>
          </a:r>
          <a:endParaRPr lang="ru-RU" sz="2000" dirty="0"/>
        </a:p>
      </dgm:t>
    </dgm:pt>
    <dgm:pt modelId="{820AA83F-AE8E-4446-A22A-20B9B179E90A}" type="parTrans" cxnId="{97257CD9-4CDD-4571-9B32-5B314C61A984}">
      <dgm:prSet/>
      <dgm:spPr/>
      <dgm:t>
        <a:bodyPr/>
        <a:lstStyle/>
        <a:p>
          <a:endParaRPr lang="ru-RU"/>
        </a:p>
      </dgm:t>
    </dgm:pt>
    <dgm:pt modelId="{17016AA5-46BF-4DEA-978E-8589EC9BBAF3}" type="sibTrans" cxnId="{97257CD9-4CDD-4571-9B32-5B314C61A984}">
      <dgm:prSet/>
      <dgm:spPr/>
      <dgm:t>
        <a:bodyPr/>
        <a:lstStyle/>
        <a:p>
          <a:endParaRPr lang="ru-RU"/>
        </a:p>
      </dgm:t>
    </dgm:pt>
    <dgm:pt modelId="{9538482A-75C4-4EA9-BCE1-1D783FA2A4E3}">
      <dgm:prSet phldrT="[Текст]" custT="1"/>
      <dgm:spPr/>
      <dgm:t>
        <a:bodyPr/>
        <a:lstStyle/>
        <a:p>
          <a:r>
            <a:rPr lang="ru-RU" sz="3200" dirty="0" smtClean="0"/>
            <a:t>после Н</a:t>
          </a:r>
          <a:r>
            <a:rPr lang="ru-RU" sz="3200" baseline="-25000" dirty="0" smtClean="0"/>
            <a:t>2</a:t>
          </a:r>
          <a:endParaRPr lang="ru-RU" sz="3200" baseline="-25000" dirty="0"/>
        </a:p>
      </dgm:t>
    </dgm:pt>
    <dgm:pt modelId="{9D618EE7-7C1D-46EE-A5B2-56763060DDD4}" type="parTrans" cxnId="{027D4ABD-BF15-46BD-9D38-E8F122EFE96D}">
      <dgm:prSet/>
      <dgm:spPr/>
      <dgm:t>
        <a:bodyPr/>
        <a:lstStyle/>
        <a:p>
          <a:endParaRPr lang="ru-RU"/>
        </a:p>
      </dgm:t>
    </dgm:pt>
    <dgm:pt modelId="{C99F694E-7E1F-4CF9-9BFE-FC250EA11888}" type="sibTrans" cxnId="{027D4ABD-BF15-46BD-9D38-E8F122EFE96D}">
      <dgm:prSet/>
      <dgm:spPr/>
      <dgm:t>
        <a:bodyPr/>
        <a:lstStyle/>
        <a:p>
          <a:endParaRPr lang="ru-RU"/>
        </a:p>
      </dgm:t>
    </dgm:pt>
    <dgm:pt modelId="{E5678C17-5146-4166-B8CF-F72DAA90BDC6}">
      <dgm:prSet phldrT="[Текст]" custT="1"/>
      <dgm:spPr/>
      <dgm:t>
        <a:bodyPr/>
        <a:lstStyle/>
        <a:p>
          <a:r>
            <a:rPr lang="ru-RU" sz="2000" dirty="0" smtClean="0"/>
            <a:t>Не </a:t>
          </a:r>
          <a:r>
            <a:rPr lang="ru-RU" sz="2000" dirty="0" err="1" smtClean="0"/>
            <a:t>взаимодей-ствуют</a:t>
          </a:r>
          <a:endParaRPr lang="ru-RU" sz="2000" dirty="0"/>
        </a:p>
      </dgm:t>
    </dgm:pt>
    <dgm:pt modelId="{2CA162BA-59F6-4DC4-BA0A-66CC84770137}" type="parTrans" cxnId="{12D50F56-82EE-4A97-8F03-C570951C72B3}">
      <dgm:prSet/>
      <dgm:spPr/>
      <dgm:t>
        <a:bodyPr/>
        <a:lstStyle/>
        <a:p>
          <a:endParaRPr lang="ru-RU"/>
        </a:p>
      </dgm:t>
    </dgm:pt>
    <dgm:pt modelId="{E0BE182E-B623-4429-B40B-E860B337F326}" type="sibTrans" cxnId="{12D50F56-82EE-4A97-8F03-C570951C72B3}">
      <dgm:prSet/>
      <dgm:spPr/>
      <dgm:t>
        <a:bodyPr/>
        <a:lstStyle/>
        <a:p>
          <a:endParaRPr lang="ru-RU"/>
        </a:p>
      </dgm:t>
    </dgm:pt>
    <dgm:pt modelId="{0D0A351C-6A0C-4172-9DA0-848467E99EDD}">
      <dgm:prSet phldrT="[Текст]" custT="1"/>
      <dgm:spPr/>
      <dgm:t>
        <a:bodyPr/>
        <a:lstStyle/>
        <a:p>
          <a:r>
            <a:rPr lang="ru-RU" sz="2000" dirty="0" smtClean="0"/>
            <a:t>Щелочи</a:t>
          </a:r>
          <a:br>
            <a:rPr lang="ru-RU" sz="2000" dirty="0" smtClean="0"/>
          </a:br>
          <a:r>
            <a:rPr lang="ru-RU" sz="2000" dirty="0" smtClean="0"/>
            <a:t>(</a:t>
          </a:r>
          <a:r>
            <a:rPr lang="en-US" sz="2000" dirty="0" smtClean="0"/>
            <a:t>Me(OH)</a:t>
          </a:r>
          <a:r>
            <a:rPr lang="en-US" sz="2000" baseline="-25000" dirty="0" smtClean="0"/>
            <a:t>n</a:t>
          </a:r>
          <a:r>
            <a:rPr lang="en-US" sz="2000" dirty="0" smtClean="0"/>
            <a:t>)</a:t>
          </a:r>
          <a:endParaRPr lang="ru-RU" sz="2000" dirty="0"/>
        </a:p>
      </dgm:t>
    </dgm:pt>
    <dgm:pt modelId="{07F69990-0F09-46BB-B159-300619239D0A}" type="parTrans" cxnId="{056D9087-7683-4293-B8FF-FE0B574D6AD8}">
      <dgm:prSet/>
      <dgm:spPr/>
      <dgm:t>
        <a:bodyPr/>
        <a:lstStyle/>
        <a:p>
          <a:endParaRPr lang="ru-RU"/>
        </a:p>
      </dgm:t>
    </dgm:pt>
    <dgm:pt modelId="{2E7CBC09-8A9C-4FDA-8A1D-133E2E6AA180}" type="sibTrans" cxnId="{056D9087-7683-4293-B8FF-FE0B574D6AD8}">
      <dgm:prSet/>
      <dgm:spPr/>
      <dgm:t>
        <a:bodyPr/>
        <a:lstStyle/>
        <a:p>
          <a:endParaRPr lang="ru-RU"/>
        </a:p>
      </dgm:t>
    </dgm:pt>
    <dgm:pt modelId="{D38932C0-607A-431C-9604-57F28818FE8C}">
      <dgm:prSet phldrT="[Текст]" custT="1"/>
      <dgm:spPr/>
      <dgm:t>
        <a:bodyPr/>
        <a:lstStyle/>
        <a:p>
          <a:r>
            <a:rPr lang="ru-RU" sz="2000" dirty="0" smtClean="0"/>
            <a:t>Оксиды, основания (</a:t>
          </a:r>
          <a:r>
            <a:rPr lang="en-US" sz="2000" dirty="0" smtClean="0"/>
            <a:t>Me(OH)</a:t>
          </a:r>
          <a:r>
            <a:rPr lang="en-US" sz="2000" baseline="-25000" dirty="0" smtClean="0"/>
            <a:t>n</a:t>
          </a:r>
          <a:r>
            <a:rPr lang="en-US" sz="2000" dirty="0" smtClean="0"/>
            <a:t>)</a:t>
          </a:r>
          <a:endParaRPr lang="ru-RU" sz="2000" dirty="0"/>
        </a:p>
      </dgm:t>
    </dgm:pt>
    <dgm:pt modelId="{1C538F2D-3D8A-4063-8050-84C3D83060DB}" type="parTrans" cxnId="{A85F6602-EA36-4C48-B06C-7F02C33D9C26}">
      <dgm:prSet/>
      <dgm:spPr/>
      <dgm:t>
        <a:bodyPr/>
        <a:lstStyle/>
        <a:p>
          <a:endParaRPr lang="ru-RU"/>
        </a:p>
      </dgm:t>
    </dgm:pt>
    <dgm:pt modelId="{A8B4E564-310E-465B-AE23-933DDA49B362}" type="sibTrans" cxnId="{A85F6602-EA36-4C48-B06C-7F02C33D9C26}">
      <dgm:prSet/>
      <dgm:spPr/>
      <dgm:t>
        <a:bodyPr/>
        <a:lstStyle/>
        <a:p>
          <a:endParaRPr lang="ru-RU"/>
        </a:p>
      </dgm:t>
    </dgm:pt>
    <dgm:pt modelId="{58A20914-3BD8-40D3-BC84-DB980063AAF2}" type="pres">
      <dgm:prSet presAssocID="{FCBFA03E-4880-4337-889D-2432CD456A2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16D647F-176E-448A-9A4D-F946F07E7B98}" type="pres">
      <dgm:prSet presAssocID="{C4563381-1F26-4A6A-A598-C0AFEFCC2A1B}" presName="hierRoot1" presStyleCnt="0"/>
      <dgm:spPr/>
    </dgm:pt>
    <dgm:pt modelId="{3A165E8D-8A30-4AD3-A7C6-865F5D8B8A2B}" type="pres">
      <dgm:prSet presAssocID="{C4563381-1F26-4A6A-A598-C0AFEFCC2A1B}" presName="composite" presStyleCnt="0"/>
      <dgm:spPr/>
    </dgm:pt>
    <dgm:pt modelId="{383C7C3B-6408-456A-8795-29A1DEDA3AC4}" type="pres">
      <dgm:prSet presAssocID="{C4563381-1F26-4A6A-A598-C0AFEFCC2A1B}" presName="background" presStyleLbl="node0" presStyleIdx="0" presStyleCnt="1"/>
      <dgm:spPr/>
    </dgm:pt>
    <dgm:pt modelId="{5F3C58D9-5311-4007-AD07-09A8E5E2EA8A}" type="pres">
      <dgm:prSet presAssocID="{C4563381-1F26-4A6A-A598-C0AFEFCC2A1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983166-C7CC-4457-A664-ACAC291B3448}" type="pres">
      <dgm:prSet presAssocID="{C4563381-1F26-4A6A-A598-C0AFEFCC2A1B}" presName="hierChild2" presStyleCnt="0"/>
      <dgm:spPr/>
    </dgm:pt>
    <dgm:pt modelId="{0AF05B9B-1358-4F24-AC85-4C65E4A9FB95}" type="pres">
      <dgm:prSet presAssocID="{05226AA6-DE0A-443A-B154-8A5770CC6BEF}" presName="Name10" presStyleLbl="parChTrans1D2" presStyleIdx="0" presStyleCnt="3"/>
      <dgm:spPr/>
      <dgm:t>
        <a:bodyPr/>
        <a:lstStyle/>
        <a:p>
          <a:endParaRPr lang="ru-RU"/>
        </a:p>
      </dgm:t>
    </dgm:pt>
    <dgm:pt modelId="{9140DBE1-6AF4-4FAA-804A-885C06D1119C}" type="pres">
      <dgm:prSet presAssocID="{AF40EDD9-AE6B-44AF-A5AD-BB6744A00AD1}" presName="hierRoot2" presStyleCnt="0"/>
      <dgm:spPr/>
    </dgm:pt>
    <dgm:pt modelId="{2A1D1EB1-6BBC-4C6F-8AB4-71262AE0ECC5}" type="pres">
      <dgm:prSet presAssocID="{AF40EDD9-AE6B-44AF-A5AD-BB6744A00AD1}" presName="composite2" presStyleCnt="0"/>
      <dgm:spPr/>
    </dgm:pt>
    <dgm:pt modelId="{18D0C012-11A2-4BAB-8155-3D2790626D43}" type="pres">
      <dgm:prSet presAssocID="{AF40EDD9-AE6B-44AF-A5AD-BB6744A00AD1}" presName="background2" presStyleLbl="node2" presStyleIdx="0" presStyleCnt="3"/>
      <dgm:spPr/>
    </dgm:pt>
    <dgm:pt modelId="{04C29FF6-8588-4B11-9570-97A95EAD89AD}" type="pres">
      <dgm:prSet presAssocID="{AF40EDD9-AE6B-44AF-A5AD-BB6744A00AD1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B7CF99-3A3A-47E7-9604-E51AD8AF3344}" type="pres">
      <dgm:prSet presAssocID="{AF40EDD9-AE6B-44AF-A5AD-BB6744A00AD1}" presName="hierChild3" presStyleCnt="0"/>
      <dgm:spPr/>
    </dgm:pt>
    <dgm:pt modelId="{B9245ECB-D2A4-4211-BB4D-DE19BC5A6258}" type="pres">
      <dgm:prSet presAssocID="{E11D8936-E7C2-49FD-87C9-4A95C8A15018}" presName="Name17" presStyleLbl="parChTrans1D3" presStyleIdx="0" presStyleCnt="3"/>
      <dgm:spPr/>
      <dgm:t>
        <a:bodyPr/>
        <a:lstStyle/>
        <a:p>
          <a:endParaRPr lang="ru-RU"/>
        </a:p>
      </dgm:t>
    </dgm:pt>
    <dgm:pt modelId="{F11EB565-3FFE-45CE-9210-77475525BCBB}" type="pres">
      <dgm:prSet presAssocID="{276134B9-FA6C-451F-BCE8-ED613F17B8F0}" presName="hierRoot3" presStyleCnt="0"/>
      <dgm:spPr/>
    </dgm:pt>
    <dgm:pt modelId="{C899E7B5-99AA-4B94-A09A-5AD38B38B359}" type="pres">
      <dgm:prSet presAssocID="{276134B9-FA6C-451F-BCE8-ED613F17B8F0}" presName="composite3" presStyleCnt="0"/>
      <dgm:spPr/>
    </dgm:pt>
    <dgm:pt modelId="{4268040F-5B0D-4E26-8535-720D79C96C7E}" type="pres">
      <dgm:prSet presAssocID="{276134B9-FA6C-451F-BCE8-ED613F17B8F0}" presName="background3" presStyleLbl="node3" presStyleIdx="0" presStyleCnt="3"/>
      <dgm:spPr/>
    </dgm:pt>
    <dgm:pt modelId="{A718227B-EF6D-4C60-A6C5-67D73993E2FC}" type="pres">
      <dgm:prSet presAssocID="{276134B9-FA6C-451F-BCE8-ED613F17B8F0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5F15EB-8CBC-492B-B906-428F59F389DC}" type="pres">
      <dgm:prSet presAssocID="{276134B9-FA6C-451F-BCE8-ED613F17B8F0}" presName="hierChild4" presStyleCnt="0"/>
      <dgm:spPr/>
    </dgm:pt>
    <dgm:pt modelId="{FDBAE50B-E429-4189-ADEB-762F66906F4C}" type="pres">
      <dgm:prSet presAssocID="{07F69990-0F09-46BB-B159-300619239D0A}" presName="Name23" presStyleLbl="parChTrans1D4" presStyleIdx="0" presStyleCnt="2"/>
      <dgm:spPr/>
      <dgm:t>
        <a:bodyPr/>
        <a:lstStyle/>
        <a:p>
          <a:endParaRPr lang="ru-RU"/>
        </a:p>
      </dgm:t>
    </dgm:pt>
    <dgm:pt modelId="{1437171F-A006-4650-9E8D-0B2086605A52}" type="pres">
      <dgm:prSet presAssocID="{0D0A351C-6A0C-4172-9DA0-848467E99EDD}" presName="hierRoot4" presStyleCnt="0"/>
      <dgm:spPr/>
    </dgm:pt>
    <dgm:pt modelId="{46A633CA-0D53-4718-8C84-D10760CF8355}" type="pres">
      <dgm:prSet presAssocID="{0D0A351C-6A0C-4172-9DA0-848467E99EDD}" presName="composite4" presStyleCnt="0"/>
      <dgm:spPr/>
    </dgm:pt>
    <dgm:pt modelId="{D98DA7CF-9ADF-4281-AC5C-341C16622720}" type="pres">
      <dgm:prSet presAssocID="{0D0A351C-6A0C-4172-9DA0-848467E99EDD}" presName="background4" presStyleLbl="node4" presStyleIdx="0" presStyleCnt="2"/>
      <dgm:spPr/>
    </dgm:pt>
    <dgm:pt modelId="{86E26063-62F8-4B50-8C49-D80F6CC7E49D}" type="pres">
      <dgm:prSet presAssocID="{0D0A351C-6A0C-4172-9DA0-848467E99EDD}" presName="text4" presStyleLbl="fgAcc4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B425F2-3431-4CE0-843F-283B3C338D38}" type="pres">
      <dgm:prSet presAssocID="{0D0A351C-6A0C-4172-9DA0-848467E99EDD}" presName="hierChild5" presStyleCnt="0"/>
      <dgm:spPr/>
    </dgm:pt>
    <dgm:pt modelId="{AEA95A21-B26F-4F84-852F-CB9DD1FC13DB}" type="pres">
      <dgm:prSet presAssocID="{40B53DEC-ABCB-49F5-A5A7-49706C5C4706}" presName="Name10" presStyleLbl="parChTrans1D2" presStyleIdx="1" presStyleCnt="3"/>
      <dgm:spPr/>
      <dgm:t>
        <a:bodyPr/>
        <a:lstStyle/>
        <a:p>
          <a:endParaRPr lang="ru-RU"/>
        </a:p>
      </dgm:t>
    </dgm:pt>
    <dgm:pt modelId="{B6EDC527-F38C-46EA-88DE-B98F04B58445}" type="pres">
      <dgm:prSet presAssocID="{746B2B45-9E11-4C25-86F4-62CF60192F6C}" presName="hierRoot2" presStyleCnt="0"/>
      <dgm:spPr/>
    </dgm:pt>
    <dgm:pt modelId="{22879EE4-785D-4B19-B365-44E92BF4972F}" type="pres">
      <dgm:prSet presAssocID="{746B2B45-9E11-4C25-86F4-62CF60192F6C}" presName="composite2" presStyleCnt="0"/>
      <dgm:spPr/>
    </dgm:pt>
    <dgm:pt modelId="{A7B28562-003C-4984-A2C0-A405C5E79B04}" type="pres">
      <dgm:prSet presAssocID="{746B2B45-9E11-4C25-86F4-62CF60192F6C}" presName="background2" presStyleLbl="node2" presStyleIdx="1" presStyleCnt="3"/>
      <dgm:spPr/>
    </dgm:pt>
    <dgm:pt modelId="{AFBD8868-D00E-44B1-A6A0-1B1A7C94E6A2}" type="pres">
      <dgm:prSet presAssocID="{746B2B45-9E11-4C25-86F4-62CF60192F6C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89CE79-0186-4870-8B49-D7B7F2A05826}" type="pres">
      <dgm:prSet presAssocID="{746B2B45-9E11-4C25-86F4-62CF60192F6C}" presName="hierChild3" presStyleCnt="0"/>
      <dgm:spPr/>
    </dgm:pt>
    <dgm:pt modelId="{5731BB9F-9891-4440-A8C2-5FC2492448B7}" type="pres">
      <dgm:prSet presAssocID="{820AA83F-AE8E-4446-A22A-20B9B179E90A}" presName="Name17" presStyleLbl="parChTrans1D3" presStyleIdx="1" presStyleCnt="3"/>
      <dgm:spPr/>
      <dgm:t>
        <a:bodyPr/>
        <a:lstStyle/>
        <a:p>
          <a:endParaRPr lang="ru-RU"/>
        </a:p>
      </dgm:t>
    </dgm:pt>
    <dgm:pt modelId="{4DA9A57A-8707-446A-B4DE-2FEE0CAE5721}" type="pres">
      <dgm:prSet presAssocID="{F7336942-8CBB-4803-BB1A-4903D3B06983}" presName="hierRoot3" presStyleCnt="0"/>
      <dgm:spPr/>
    </dgm:pt>
    <dgm:pt modelId="{21FA3D1E-399E-4182-A60B-F8DAA96B051E}" type="pres">
      <dgm:prSet presAssocID="{F7336942-8CBB-4803-BB1A-4903D3B06983}" presName="composite3" presStyleCnt="0"/>
      <dgm:spPr/>
    </dgm:pt>
    <dgm:pt modelId="{04CB047B-B08C-427B-8811-64E47746A26F}" type="pres">
      <dgm:prSet presAssocID="{F7336942-8CBB-4803-BB1A-4903D3B06983}" presName="background3" presStyleLbl="node3" presStyleIdx="1" presStyleCnt="3"/>
      <dgm:spPr/>
    </dgm:pt>
    <dgm:pt modelId="{C8471E3D-20BE-4963-A2D6-47BE53825B5F}" type="pres">
      <dgm:prSet presAssocID="{F7336942-8CBB-4803-BB1A-4903D3B06983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355AB5-E6AD-4659-8BF7-164BB8F29C18}" type="pres">
      <dgm:prSet presAssocID="{F7336942-8CBB-4803-BB1A-4903D3B06983}" presName="hierChild4" presStyleCnt="0"/>
      <dgm:spPr/>
    </dgm:pt>
    <dgm:pt modelId="{25E5CA6F-4947-49C7-9C5F-B4531F32BAA0}" type="pres">
      <dgm:prSet presAssocID="{1C538F2D-3D8A-4063-8050-84C3D83060DB}" presName="Name23" presStyleLbl="parChTrans1D4" presStyleIdx="1" presStyleCnt="2"/>
      <dgm:spPr/>
      <dgm:t>
        <a:bodyPr/>
        <a:lstStyle/>
        <a:p>
          <a:endParaRPr lang="ru-RU"/>
        </a:p>
      </dgm:t>
    </dgm:pt>
    <dgm:pt modelId="{4D1B7068-7BBE-45BC-9E21-5422ABFDD2B8}" type="pres">
      <dgm:prSet presAssocID="{D38932C0-607A-431C-9604-57F28818FE8C}" presName="hierRoot4" presStyleCnt="0"/>
      <dgm:spPr/>
    </dgm:pt>
    <dgm:pt modelId="{BC84691A-FE64-4700-8147-B8BA0F16C172}" type="pres">
      <dgm:prSet presAssocID="{D38932C0-607A-431C-9604-57F28818FE8C}" presName="composite4" presStyleCnt="0"/>
      <dgm:spPr/>
    </dgm:pt>
    <dgm:pt modelId="{BCC6A6F4-082E-4ECD-8C9F-F7A028762127}" type="pres">
      <dgm:prSet presAssocID="{D38932C0-607A-431C-9604-57F28818FE8C}" presName="background4" presStyleLbl="node4" presStyleIdx="1" presStyleCnt="2"/>
      <dgm:spPr/>
    </dgm:pt>
    <dgm:pt modelId="{F5FC03FB-CC5A-48F3-BCA1-3E6501415499}" type="pres">
      <dgm:prSet presAssocID="{D38932C0-607A-431C-9604-57F28818FE8C}" presName="text4" presStyleLbl="fgAcc4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4E74D2-2D70-4E37-B84B-BC630DCDA0E6}" type="pres">
      <dgm:prSet presAssocID="{D38932C0-607A-431C-9604-57F28818FE8C}" presName="hierChild5" presStyleCnt="0"/>
      <dgm:spPr/>
    </dgm:pt>
    <dgm:pt modelId="{646B0974-6805-4890-AB7D-AA7BD5EFBAB1}" type="pres">
      <dgm:prSet presAssocID="{9D618EE7-7C1D-46EE-A5B2-56763060DDD4}" presName="Name10" presStyleLbl="parChTrans1D2" presStyleIdx="2" presStyleCnt="3"/>
      <dgm:spPr/>
      <dgm:t>
        <a:bodyPr/>
        <a:lstStyle/>
        <a:p>
          <a:endParaRPr lang="ru-RU"/>
        </a:p>
      </dgm:t>
    </dgm:pt>
    <dgm:pt modelId="{C39EDC43-7A2D-4A12-B051-EDB514FFC035}" type="pres">
      <dgm:prSet presAssocID="{9538482A-75C4-4EA9-BCE1-1D783FA2A4E3}" presName="hierRoot2" presStyleCnt="0"/>
      <dgm:spPr/>
    </dgm:pt>
    <dgm:pt modelId="{6E8602F7-BFD2-4208-BD09-F57A25737614}" type="pres">
      <dgm:prSet presAssocID="{9538482A-75C4-4EA9-BCE1-1D783FA2A4E3}" presName="composite2" presStyleCnt="0"/>
      <dgm:spPr/>
    </dgm:pt>
    <dgm:pt modelId="{1FB06957-969F-4A1F-8E94-686EF906C9F4}" type="pres">
      <dgm:prSet presAssocID="{9538482A-75C4-4EA9-BCE1-1D783FA2A4E3}" presName="background2" presStyleLbl="node2" presStyleIdx="2" presStyleCnt="3"/>
      <dgm:spPr/>
    </dgm:pt>
    <dgm:pt modelId="{2D669C68-9C13-4B61-A0AC-68843DC5FFA9}" type="pres">
      <dgm:prSet presAssocID="{9538482A-75C4-4EA9-BCE1-1D783FA2A4E3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64417C-85AA-4734-B755-938B54CEF200}" type="pres">
      <dgm:prSet presAssocID="{9538482A-75C4-4EA9-BCE1-1D783FA2A4E3}" presName="hierChild3" presStyleCnt="0"/>
      <dgm:spPr/>
    </dgm:pt>
    <dgm:pt modelId="{DCED47A7-F1B4-4684-9511-44C500D3380E}" type="pres">
      <dgm:prSet presAssocID="{2CA162BA-59F6-4DC4-BA0A-66CC84770137}" presName="Name17" presStyleLbl="parChTrans1D3" presStyleIdx="2" presStyleCnt="3"/>
      <dgm:spPr/>
      <dgm:t>
        <a:bodyPr/>
        <a:lstStyle/>
        <a:p>
          <a:endParaRPr lang="ru-RU"/>
        </a:p>
      </dgm:t>
    </dgm:pt>
    <dgm:pt modelId="{C8F9929D-2FD2-4546-85B8-DC15D21DFBB7}" type="pres">
      <dgm:prSet presAssocID="{E5678C17-5146-4166-B8CF-F72DAA90BDC6}" presName="hierRoot3" presStyleCnt="0"/>
      <dgm:spPr/>
    </dgm:pt>
    <dgm:pt modelId="{3BBFD7BD-FD04-4D68-A29E-9CDA4E69AB18}" type="pres">
      <dgm:prSet presAssocID="{E5678C17-5146-4166-B8CF-F72DAA90BDC6}" presName="composite3" presStyleCnt="0"/>
      <dgm:spPr/>
    </dgm:pt>
    <dgm:pt modelId="{186A8882-CA11-4A75-8E14-9C20DDF8C7CF}" type="pres">
      <dgm:prSet presAssocID="{E5678C17-5146-4166-B8CF-F72DAA90BDC6}" presName="background3" presStyleLbl="node3" presStyleIdx="2" presStyleCnt="3"/>
      <dgm:spPr/>
    </dgm:pt>
    <dgm:pt modelId="{4724C7C1-0C7B-42FE-A970-AAC13349D559}" type="pres">
      <dgm:prSet presAssocID="{E5678C17-5146-4166-B8CF-F72DAA90BDC6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434E45-14D7-433B-A134-D6A5E1BABA87}" type="pres">
      <dgm:prSet presAssocID="{E5678C17-5146-4166-B8CF-F72DAA90BDC6}" presName="hierChild4" presStyleCnt="0"/>
      <dgm:spPr/>
    </dgm:pt>
  </dgm:ptLst>
  <dgm:cxnLst>
    <dgm:cxn modelId="{EDDBAC5F-D9DF-4E88-999F-1ECFDDE9DDB0}" type="presOf" srcId="{0D0A351C-6A0C-4172-9DA0-848467E99EDD}" destId="{86E26063-62F8-4B50-8C49-D80F6CC7E49D}" srcOrd="0" destOrd="0" presId="urn:microsoft.com/office/officeart/2005/8/layout/hierarchy1"/>
    <dgm:cxn modelId="{12D50F56-82EE-4A97-8F03-C570951C72B3}" srcId="{9538482A-75C4-4EA9-BCE1-1D783FA2A4E3}" destId="{E5678C17-5146-4166-B8CF-F72DAA90BDC6}" srcOrd="0" destOrd="0" parTransId="{2CA162BA-59F6-4DC4-BA0A-66CC84770137}" sibTransId="{E0BE182E-B623-4429-B40B-E860B337F326}"/>
    <dgm:cxn modelId="{02E72B02-7C4C-41B0-AB4D-8DCC54555D65}" type="presOf" srcId="{2CA162BA-59F6-4DC4-BA0A-66CC84770137}" destId="{DCED47A7-F1B4-4684-9511-44C500D3380E}" srcOrd="0" destOrd="0" presId="urn:microsoft.com/office/officeart/2005/8/layout/hierarchy1"/>
    <dgm:cxn modelId="{20EABA75-4EFF-4CCD-8B14-735BCC975620}" type="presOf" srcId="{E11D8936-E7C2-49FD-87C9-4A95C8A15018}" destId="{B9245ECB-D2A4-4211-BB4D-DE19BC5A6258}" srcOrd="0" destOrd="0" presId="urn:microsoft.com/office/officeart/2005/8/layout/hierarchy1"/>
    <dgm:cxn modelId="{97257CD9-4CDD-4571-9B32-5B314C61A984}" srcId="{746B2B45-9E11-4C25-86F4-62CF60192F6C}" destId="{F7336942-8CBB-4803-BB1A-4903D3B06983}" srcOrd="0" destOrd="0" parTransId="{820AA83F-AE8E-4446-A22A-20B9B179E90A}" sibTransId="{17016AA5-46BF-4DEA-978E-8589EC9BBAF3}"/>
    <dgm:cxn modelId="{056D9087-7683-4293-B8FF-FE0B574D6AD8}" srcId="{276134B9-FA6C-451F-BCE8-ED613F17B8F0}" destId="{0D0A351C-6A0C-4172-9DA0-848467E99EDD}" srcOrd="0" destOrd="0" parTransId="{07F69990-0F09-46BB-B159-300619239D0A}" sibTransId="{2E7CBC09-8A9C-4FDA-8A1D-133E2E6AA180}"/>
    <dgm:cxn modelId="{0D231E2B-A114-4561-ABB4-9BFC7AD7DB9E}" srcId="{FCBFA03E-4880-4337-889D-2432CD456A29}" destId="{C4563381-1F26-4A6A-A598-C0AFEFCC2A1B}" srcOrd="0" destOrd="0" parTransId="{2178192E-EA8A-4E83-85CF-783111B862CF}" sibTransId="{37D4D8B9-2D46-4D27-AF6E-6CD9E899ECF9}"/>
    <dgm:cxn modelId="{B4558AD1-EB01-4A6A-BD0A-9196A393E6A9}" srcId="{C4563381-1F26-4A6A-A598-C0AFEFCC2A1B}" destId="{746B2B45-9E11-4C25-86F4-62CF60192F6C}" srcOrd="1" destOrd="0" parTransId="{40B53DEC-ABCB-49F5-A5A7-49706C5C4706}" sibTransId="{C5EF3BC0-3913-4D13-AE4F-E09449D6B9A1}"/>
    <dgm:cxn modelId="{A85F6602-EA36-4C48-B06C-7F02C33D9C26}" srcId="{F7336942-8CBB-4803-BB1A-4903D3B06983}" destId="{D38932C0-607A-431C-9604-57F28818FE8C}" srcOrd="0" destOrd="0" parTransId="{1C538F2D-3D8A-4063-8050-84C3D83060DB}" sibTransId="{A8B4E564-310E-465B-AE23-933DDA49B362}"/>
    <dgm:cxn modelId="{7D6D0E8D-DCD7-411D-B085-0446C1FD50F5}" type="presOf" srcId="{40B53DEC-ABCB-49F5-A5A7-49706C5C4706}" destId="{AEA95A21-B26F-4F84-852F-CB9DD1FC13DB}" srcOrd="0" destOrd="0" presId="urn:microsoft.com/office/officeart/2005/8/layout/hierarchy1"/>
    <dgm:cxn modelId="{BF419C7B-6FA4-48BE-8578-C3DB728267A3}" type="presOf" srcId="{F7336942-8CBB-4803-BB1A-4903D3B06983}" destId="{C8471E3D-20BE-4963-A2D6-47BE53825B5F}" srcOrd="0" destOrd="0" presId="urn:microsoft.com/office/officeart/2005/8/layout/hierarchy1"/>
    <dgm:cxn modelId="{9B9CC981-586E-4C34-AFE4-A5A2B60A8EBD}" type="presOf" srcId="{07F69990-0F09-46BB-B159-300619239D0A}" destId="{FDBAE50B-E429-4189-ADEB-762F66906F4C}" srcOrd="0" destOrd="0" presId="urn:microsoft.com/office/officeart/2005/8/layout/hierarchy1"/>
    <dgm:cxn modelId="{73ADD185-76F3-4CFA-BA8A-8D147C564799}" type="presOf" srcId="{746B2B45-9E11-4C25-86F4-62CF60192F6C}" destId="{AFBD8868-D00E-44B1-A6A0-1B1A7C94E6A2}" srcOrd="0" destOrd="0" presId="urn:microsoft.com/office/officeart/2005/8/layout/hierarchy1"/>
    <dgm:cxn modelId="{79834D84-5A6C-4240-AF9B-2A727AFBC7C9}" type="presOf" srcId="{1C538F2D-3D8A-4063-8050-84C3D83060DB}" destId="{25E5CA6F-4947-49C7-9C5F-B4531F32BAA0}" srcOrd="0" destOrd="0" presId="urn:microsoft.com/office/officeart/2005/8/layout/hierarchy1"/>
    <dgm:cxn modelId="{0E68DF5F-1F38-4B91-8B26-632623EC9D99}" type="presOf" srcId="{05226AA6-DE0A-443A-B154-8A5770CC6BEF}" destId="{0AF05B9B-1358-4F24-AC85-4C65E4A9FB95}" srcOrd="0" destOrd="0" presId="urn:microsoft.com/office/officeart/2005/8/layout/hierarchy1"/>
    <dgm:cxn modelId="{7A2458E0-8F4F-4454-9AED-811C5A5BC409}" type="presOf" srcId="{9538482A-75C4-4EA9-BCE1-1D783FA2A4E3}" destId="{2D669C68-9C13-4B61-A0AC-68843DC5FFA9}" srcOrd="0" destOrd="0" presId="urn:microsoft.com/office/officeart/2005/8/layout/hierarchy1"/>
    <dgm:cxn modelId="{46C6732B-0E01-43A5-B349-6729C147AB50}" type="presOf" srcId="{820AA83F-AE8E-4446-A22A-20B9B179E90A}" destId="{5731BB9F-9891-4440-A8C2-5FC2492448B7}" srcOrd="0" destOrd="0" presId="urn:microsoft.com/office/officeart/2005/8/layout/hierarchy1"/>
    <dgm:cxn modelId="{8791B179-9165-4648-92B0-4FB482EEA257}" srcId="{C4563381-1F26-4A6A-A598-C0AFEFCC2A1B}" destId="{AF40EDD9-AE6B-44AF-A5AD-BB6744A00AD1}" srcOrd="0" destOrd="0" parTransId="{05226AA6-DE0A-443A-B154-8A5770CC6BEF}" sibTransId="{B87239ED-AFB0-420B-8F87-E5CE68A8BC1E}"/>
    <dgm:cxn modelId="{848311D6-F724-4121-9011-45FC826FD473}" type="presOf" srcId="{C4563381-1F26-4A6A-A598-C0AFEFCC2A1B}" destId="{5F3C58D9-5311-4007-AD07-09A8E5E2EA8A}" srcOrd="0" destOrd="0" presId="urn:microsoft.com/office/officeart/2005/8/layout/hierarchy1"/>
    <dgm:cxn modelId="{7A517814-AEEA-4717-834E-E58629B49FBF}" type="presOf" srcId="{AF40EDD9-AE6B-44AF-A5AD-BB6744A00AD1}" destId="{04C29FF6-8588-4B11-9570-97A95EAD89AD}" srcOrd="0" destOrd="0" presId="urn:microsoft.com/office/officeart/2005/8/layout/hierarchy1"/>
    <dgm:cxn modelId="{BC0F7F7E-B469-48D8-9085-28A431FD268A}" type="presOf" srcId="{D38932C0-607A-431C-9604-57F28818FE8C}" destId="{F5FC03FB-CC5A-48F3-BCA1-3E6501415499}" srcOrd="0" destOrd="0" presId="urn:microsoft.com/office/officeart/2005/8/layout/hierarchy1"/>
    <dgm:cxn modelId="{E9F07065-D0CC-4623-B039-8AE58218B63E}" type="presOf" srcId="{E5678C17-5146-4166-B8CF-F72DAA90BDC6}" destId="{4724C7C1-0C7B-42FE-A970-AAC13349D559}" srcOrd="0" destOrd="0" presId="urn:microsoft.com/office/officeart/2005/8/layout/hierarchy1"/>
    <dgm:cxn modelId="{E1281930-9F38-44E2-9B3D-7006014C0439}" type="presOf" srcId="{276134B9-FA6C-451F-BCE8-ED613F17B8F0}" destId="{A718227B-EF6D-4C60-A6C5-67D73993E2FC}" srcOrd="0" destOrd="0" presId="urn:microsoft.com/office/officeart/2005/8/layout/hierarchy1"/>
    <dgm:cxn modelId="{027D4ABD-BF15-46BD-9D38-E8F122EFE96D}" srcId="{C4563381-1F26-4A6A-A598-C0AFEFCC2A1B}" destId="{9538482A-75C4-4EA9-BCE1-1D783FA2A4E3}" srcOrd="2" destOrd="0" parTransId="{9D618EE7-7C1D-46EE-A5B2-56763060DDD4}" sibTransId="{C99F694E-7E1F-4CF9-9BFE-FC250EA11888}"/>
    <dgm:cxn modelId="{58135285-E20C-43EA-A29D-A3CEE23BD1F7}" srcId="{AF40EDD9-AE6B-44AF-A5AD-BB6744A00AD1}" destId="{276134B9-FA6C-451F-BCE8-ED613F17B8F0}" srcOrd="0" destOrd="0" parTransId="{E11D8936-E7C2-49FD-87C9-4A95C8A15018}" sibTransId="{87AD206C-327E-49EB-B428-7CB50541EAC8}"/>
    <dgm:cxn modelId="{175864CF-03FA-4B28-BB5A-B091EC243A01}" type="presOf" srcId="{FCBFA03E-4880-4337-889D-2432CD456A29}" destId="{58A20914-3BD8-40D3-BC84-DB980063AAF2}" srcOrd="0" destOrd="0" presId="urn:microsoft.com/office/officeart/2005/8/layout/hierarchy1"/>
    <dgm:cxn modelId="{9EA034B9-3CA4-463A-81A9-D6D8F1BBF147}" type="presOf" srcId="{9D618EE7-7C1D-46EE-A5B2-56763060DDD4}" destId="{646B0974-6805-4890-AB7D-AA7BD5EFBAB1}" srcOrd="0" destOrd="0" presId="urn:microsoft.com/office/officeart/2005/8/layout/hierarchy1"/>
    <dgm:cxn modelId="{EDC01BC3-B43B-431C-B417-4F9EF237048F}" type="presParOf" srcId="{58A20914-3BD8-40D3-BC84-DB980063AAF2}" destId="{C16D647F-176E-448A-9A4D-F946F07E7B98}" srcOrd="0" destOrd="0" presId="urn:microsoft.com/office/officeart/2005/8/layout/hierarchy1"/>
    <dgm:cxn modelId="{673E7CC6-7283-4AF8-BEEF-D75E69651931}" type="presParOf" srcId="{C16D647F-176E-448A-9A4D-F946F07E7B98}" destId="{3A165E8D-8A30-4AD3-A7C6-865F5D8B8A2B}" srcOrd="0" destOrd="0" presId="urn:microsoft.com/office/officeart/2005/8/layout/hierarchy1"/>
    <dgm:cxn modelId="{31EED488-4FAE-4348-9F93-843CDB60C1D5}" type="presParOf" srcId="{3A165E8D-8A30-4AD3-A7C6-865F5D8B8A2B}" destId="{383C7C3B-6408-456A-8795-29A1DEDA3AC4}" srcOrd="0" destOrd="0" presId="urn:microsoft.com/office/officeart/2005/8/layout/hierarchy1"/>
    <dgm:cxn modelId="{FFF2B4B1-7209-44E3-88DB-EEA3F90CAD6E}" type="presParOf" srcId="{3A165E8D-8A30-4AD3-A7C6-865F5D8B8A2B}" destId="{5F3C58D9-5311-4007-AD07-09A8E5E2EA8A}" srcOrd="1" destOrd="0" presId="urn:microsoft.com/office/officeart/2005/8/layout/hierarchy1"/>
    <dgm:cxn modelId="{0B85B189-213C-4D79-874A-183AB3B03989}" type="presParOf" srcId="{C16D647F-176E-448A-9A4D-F946F07E7B98}" destId="{D2983166-C7CC-4457-A664-ACAC291B3448}" srcOrd="1" destOrd="0" presId="urn:microsoft.com/office/officeart/2005/8/layout/hierarchy1"/>
    <dgm:cxn modelId="{D2F232C1-79A9-476F-9E17-24E0A24376DD}" type="presParOf" srcId="{D2983166-C7CC-4457-A664-ACAC291B3448}" destId="{0AF05B9B-1358-4F24-AC85-4C65E4A9FB95}" srcOrd="0" destOrd="0" presId="urn:microsoft.com/office/officeart/2005/8/layout/hierarchy1"/>
    <dgm:cxn modelId="{1329A91B-9000-4F70-B5A5-B3BFFB3C21B7}" type="presParOf" srcId="{D2983166-C7CC-4457-A664-ACAC291B3448}" destId="{9140DBE1-6AF4-4FAA-804A-885C06D1119C}" srcOrd="1" destOrd="0" presId="urn:microsoft.com/office/officeart/2005/8/layout/hierarchy1"/>
    <dgm:cxn modelId="{AB564D87-357E-4CD2-83D1-C17F0FECB93B}" type="presParOf" srcId="{9140DBE1-6AF4-4FAA-804A-885C06D1119C}" destId="{2A1D1EB1-6BBC-4C6F-8AB4-71262AE0ECC5}" srcOrd="0" destOrd="0" presId="urn:microsoft.com/office/officeart/2005/8/layout/hierarchy1"/>
    <dgm:cxn modelId="{81DC8CC0-BFFE-42E1-9FA2-CBFAC2E9B30B}" type="presParOf" srcId="{2A1D1EB1-6BBC-4C6F-8AB4-71262AE0ECC5}" destId="{18D0C012-11A2-4BAB-8155-3D2790626D43}" srcOrd="0" destOrd="0" presId="urn:microsoft.com/office/officeart/2005/8/layout/hierarchy1"/>
    <dgm:cxn modelId="{1F146386-0FC3-4669-941C-015AE312CA6B}" type="presParOf" srcId="{2A1D1EB1-6BBC-4C6F-8AB4-71262AE0ECC5}" destId="{04C29FF6-8588-4B11-9570-97A95EAD89AD}" srcOrd="1" destOrd="0" presId="urn:microsoft.com/office/officeart/2005/8/layout/hierarchy1"/>
    <dgm:cxn modelId="{2B8FD7CE-02A3-4B19-B440-2BB3C3753E42}" type="presParOf" srcId="{9140DBE1-6AF4-4FAA-804A-885C06D1119C}" destId="{86B7CF99-3A3A-47E7-9604-E51AD8AF3344}" srcOrd="1" destOrd="0" presId="urn:microsoft.com/office/officeart/2005/8/layout/hierarchy1"/>
    <dgm:cxn modelId="{9B5FA40F-8490-43D1-8050-88F2E7393852}" type="presParOf" srcId="{86B7CF99-3A3A-47E7-9604-E51AD8AF3344}" destId="{B9245ECB-D2A4-4211-BB4D-DE19BC5A6258}" srcOrd="0" destOrd="0" presId="urn:microsoft.com/office/officeart/2005/8/layout/hierarchy1"/>
    <dgm:cxn modelId="{3D900CCF-E1E1-4BDD-B232-0A6C751DFAA5}" type="presParOf" srcId="{86B7CF99-3A3A-47E7-9604-E51AD8AF3344}" destId="{F11EB565-3FFE-45CE-9210-77475525BCBB}" srcOrd="1" destOrd="0" presId="urn:microsoft.com/office/officeart/2005/8/layout/hierarchy1"/>
    <dgm:cxn modelId="{0A317820-7FE7-4868-B702-F755D8808A8F}" type="presParOf" srcId="{F11EB565-3FFE-45CE-9210-77475525BCBB}" destId="{C899E7B5-99AA-4B94-A09A-5AD38B38B359}" srcOrd="0" destOrd="0" presId="urn:microsoft.com/office/officeart/2005/8/layout/hierarchy1"/>
    <dgm:cxn modelId="{FDE74AF8-3BB2-42A3-87DE-6175FDB7DCD7}" type="presParOf" srcId="{C899E7B5-99AA-4B94-A09A-5AD38B38B359}" destId="{4268040F-5B0D-4E26-8535-720D79C96C7E}" srcOrd="0" destOrd="0" presId="urn:microsoft.com/office/officeart/2005/8/layout/hierarchy1"/>
    <dgm:cxn modelId="{EF70A5C7-C96F-4A76-BC15-22BE7644AC98}" type="presParOf" srcId="{C899E7B5-99AA-4B94-A09A-5AD38B38B359}" destId="{A718227B-EF6D-4C60-A6C5-67D73993E2FC}" srcOrd="1" destOrd="0" presId="urn:microsoft.com/office/officeart/2005/8/layout/hierarchy1"/>
    <dgm:cxn modelId="{386ADB0A-E5B4-4979-B6FC-66396627D0EF}" type="presParOf" srcId="{F11EB565-3FFE-45CE-9210-77475525BCBB}" destId="{9C5F15EB-8CBC-492B-B906-428F59F389DC}" srcOrd="1" destOrd="0" presId="urn:microsoft.com/office/officeart/2005/8/layout/hierarchy1"/>
    <dgm:cxn modelId="{49976740-59F9-4830-8608-312E9C7F7CCF}" type="presParOf" srcId="{9C5F15EB-8CBC-492B-B906-428F59F389DC}" destId="{FDBAE50B-E429-4189-ADEB-762F66906F4C}" srcOrd="0" destOrd="0" presId="urn:microsoft.com/office/officeart/2005/8/layout/hierarchy1"/>
    <dgm:cxn modelId="{E3E02802-BE34-4553-9011-4BD967F48DB8}" type="presParOf" srcId="{9C5F15EB-8CBC-492B-B906-428F59F389DC}" destId="{1437171F-A006-4650-9E8D-0B2086605A52}" srcOrd="1" destOrd="0" presId="urn:microsoft.com/office/officeart/2005/8/layout/hierarchy1"/>
    <dgm:cxn modelId="{E8480A51-62E4-48FD-A11E-9DF5F6DCAD0C}" type="presParOf" srcId="{1437171F-A006-4650-9E8D-0B2086605A52}" destId="{46A633CA-0D53-4718-8C84-D10760CF8355}" srcOrd="0" destOrd="0" presId="urn:microsoft.com/office/officeart/2005/8/layout/hierarchy1"/>
    <dgm:cxn modelId="{DC29D4EF-558D-4F86-9864-A470E8367641}" type="presParOf" srcId="{46A633CA-0D53-4718-8C84-D10760CF8355}" destId="{D98DA7CF-9ADF-4281-AC5C-341C16622720}" srcOrd="0" destOrd="0" presId="urn:microsoft.com/office/officeart/2005/8/layout/hierarchy1"/>
    <dgm:cxn modelId="{60876418-8235-49E2-8D27-1D74DB5021A7}" type="presParOf" srcId="{46A633CA-0D53-4718-8C84-D10760CF8355}" destId="{86E26063-62F8-4B50-8C49-D80F6CC7E49D}" srcOrd="1" destOrd="0" presId="urn:microsoft.com/office/officeart/2005/8/layout/hierarchy1"/>
    <dgm:cxn modelId="{5F6AADC2-5ECE-4D29-9828-1508BA2B327D}" type="presParOf" srcId="{1437171F-A006-4650-9E8D-0B2086605A52}" destId="{01B425F2-3431-4CE0-843F-283B3C338D38}" srcOrd="1" destOrd="0" presId="urn:microsoft.com/office/officeart/2005/8/layout/hierarchy1"/>
    <dgm:cxn modelId="{C157FFF3-E978-424D-AD22-55BBBC914B7B}" type="presParOf" srcId="{D2983166-C7CC-4457-A664-ACAC291B3448}" destId="{AEA95A21-B26F-4F84-852F-CB9DD1FC13DB}" srcOrd="2" destOrd="0" presId="urn:microsoft.com/office/officeart/2005/8/layout/hierarchy1"/>
    <dgm:cxn modelId="{C219378D-A019-4E6F-9763-02704CD1F96E}" type="presParOf" srcId="{D2983166-C7CC-4457-A664-ACAC291B3448}" destId="{B6EDC527-F38C-46EA-88DE-B98F04B58445}" srcOrd="3" destOrd="0" presId="urn:microsoft.com/office/officeart/2005/8/layout/hierarchy1"/>
    <dgm:cxn modelId="{F0706A4E-C971-4EE6-83F6-588F2DADF056}" type="presParOf" srcId="{B6EDC527-F38C-46EA-88DE-B98F04B58445}" destId="{22879EE4-785D-4B19-B365-44E92BF4972F}" srcOrd="0" destOrd="0" presId="urn:microsoft.com/office/officeart/2005/8/layout/hierarchy1"/>
    <dgm:cxn modelId="{16ECECA5-DDB8-401D-B8D8-EC206BD8C058}" type="presParOf" srcId="{22879EE4-785D-4B19-B365-44E92BF4972F}" destId="{A7B28562-003C-4984-A2C0-A405C5E79B04}" srcOrd="0" destOrd="0" presId="urn:microsoft.com/office/officeart/2005/8/layout/hierarchy1"/>
    <dgm:cxn modelId="{66C714A4-0658-48D2-9493-9A3D1E49951D}" type="presParOf" srcId="{22879EE4-785D-4B19-B365-44E92BF4972F}" destId="{AFBD8868-D00E-44B1-A6A0-1B1A7C94E6A2}" srcOrd="1" destOrd="0" presId="urn:microsoft.com/office/officeart/2005/8/layout/hierarchy1"/>
    <dgm:cxn modelId="{D9C0D94F-F3E3-408E-AFF0-D05A315DAAAF}" type="presParOf" srcId="{B6EDC527-F38C-46EA-88DE-B98F04B58445}" destId="{5D89CE79-0186-4870-8B49-D7B7F2A05826}" srcOrd="1" destOrd="0" presId="urn:microsoft.com/office/officeart/2005/8/layout/hierarchy1"/>
    <dgm:cxn modelId="{B6454524-8288-440A-B4AF-932FAD5742E3}" type="presParOf" srcId="{5D89CE79-0186-4870-8B49-D7B7F2A05826}" destId="{5731BB9F-9891-4440-A8C2-5FC2492448B7}" srcOrd="0" destOrd="0" presId="urn:microsoft.com/office/officeart/2005/8/layout/hierarchy1"/>
    <dgm:cxn modelId="{0D03D10D-AFDB-4863-A512-8A1EDC9A76B7}" type="presParOf" srcId="{5D89CE79-0186-4870-8B49-D7B7F2A05826}" destId="{4DA9A57A-8707-446A-B4DE-2FEE0CAE5721}" srcOrd="1" destOrd="0" presId="urn:microsoft.com/office/officeart/2005/8/layout/hierarchy1"/>
    <dgm:cxn modelId="{F5196B01-DF5A-4CB0-8F01-B2F78BB47455}" type="presParOf" srcId="{4DA9A57A-8707-446A-B4DE-2FEE0CAE5721}" destId="{21FA3D1E-399E-4182-A60B-F8DAA96B051E}" srcOrd="0" destOrd="0" presId="urn:microsoft.com/office/officeart/2005/8/layout/hierarchy1"/>
    <dgm:cxn modelId="{7B3303C5-0995-484B-8A85-707A88388E1C}" type="presParOf" srcId="{21FA3D1E-399E-4182-A60B-F8DAA96B051E}" destId="{04CB047B-B08C-427B-8811-64E47746A26F}" srcOrd="0" destOrd="0" presId="urn:microsoft.com/office/officeart/2005/8/layout/hierarchy1"/>
    <dgm:cxn modelId="{99D71D6B-A896-4855-A4FC-1A2336947876}" type="presParOf" srcId="{21FA3D1E-399E-4182-A60B-F8DAA96B051E}" destId="{C8471E3D-20BE-4963-A2D6-47BE53825B5F}" srcOrd="1" destOrd="0" presId="urn:microsoft.com/office/officeart/2005/8/layout/hierarchy1"/>
    <dgm:cxn modelId="{A67693D0-A71D-4D54-98B5-B259339BE3AC}" type="presParOf" srcId="{4DA9A57A-8707-446A-B4DE-2FEE0CAE5721}" destId="{80355AB5-E6AD-4659-8BF7-164BB8F29C18}" srcOrd="1" destOrd="0" presId="urn:microsoft.com/office/officeart/2005/8/layout/hierarchy1"/>
    <dgm:cxn modelId="{16E52809-DC9F-4A39-8302-E62CB175283E}" type="presParOf" srcId="{80355AB5-E6AD-4659-8BF7-164BB8F29C18}" destId="{25E5CA6F-4947-49C7-9C5F-B4531F32BAA0}" srcOrd="0" destOrd="0" presId="urn:microsoft.com/office/officeart/2005/8/layout/hierarchy1"/>
    <dgm:cxn modelId="{2CAF24A2-FAC1-4664-A3BD-61AC72C2779C}" type="presParOf" srcId="{80355AB5-E6AD-4659-8BF7-164BB8F29C18}" destId="{4D1B7068-7BBE-45BC-9E21-5422ABFDD2B8}" srcOrd="1" destOrd="0" presId="urn:microsoft.com/office/officeart/2005/8/layout/hierarchy1"/>
    <dgm:cxn modelId="{A733F9B9-EE5F-49B3-88A5-E26B038306AB}" type="presParOf" srcId="{4D1B7068-7BBE-45BC-9E21-5422ABFDD2B8}" destId="{BC84691A-FE64-4700-8147-B8BA0F16C172}" srcOrd="0" destOrd="0" presId="urn:microsoft.com/office/officeart/2005/8/layout/hierarchy1"/>
    <dgm:cxn modelId="{C0FAE8B7-87D0-4B4E-8D1B-68383757C80E}" type="presParOf" srcId="{BC84691A-FE64-4700-8147-B8BA0F16C172}" destId="{BCC6A6F4-082E-4ECD-8C9F-F7A028762127}" srcOrd="0" destOrd="0" presId="urn:microsoft.com/office/officeart/2005/8/layout/hierarchy1"/>
    <dgm:cxn modelId="{A75D19C5-B597-473E-8F97-DB9B1D2BACF1}" type="presParOf" srcId="{BC84691A-FE64-4700-8147-B8BA0F16C172}" destId="{F5FC03FB-CC5A-48F3-BCA1-3E6501415499}" srcOrd="1" destOrd="0" presId="urn:microsoft.com/office/officeart/2005/8/layout/hierarchy1"/>
    <dgm:cxn modelId="{9E250663-DC4A-46D1-B04D-C9AA309DD945}" type="presParOf" srcId="{4D1B7068-7BBE-45BC-9E21-5422ABFDD2B8}" destId="{6A4E74D2-2D70-4E37-B84B-BC630DCDA0E6}" srcOrd="1" destOrd="0" presId="urn:microsoft.com/office/officeart/2005/8/layout/hierarchy1"/>
    <dgm:cxn modelId="{631C3F72-0071-44CD-8FAC-DF567C47D5A9}" type="presParOf" srcId="{D2983166-C7CC-4457-A664-ACAC291B3448}" destId="{646B0974-6805-4890-AB7D-AA7BD5EFBAB1}" srcOrd="4" destOrd="0" presId="urn:microsoft.com/office/officeart/2005/8/layout/hierarchy1"/>
    <dgm:cxn modelId="{E09CC9CF-224D-4500-A266-C8AF79A3B879}" type="presParOf" srcId="{D2983166-C7CC-4457-A664-ACAC291B3448}" destId="{C39EDC43-7A2D-4A12-B051-EDB514FFC035}" srcOrd="5" destOrd="0" presId="urn:microsoft.com/office/officeart/2005/8/layout/hierarchy1"/>
    <dgm:cxn modelId="{3CBE00CE-3D9D-4A29-82D1-322F147EA0DF}" type="presParOf" srcId="{C39EDC43-7A2D-4A12-B051-EDB514FFC035}" destId="{6E8602F7-BFD2-4208-BD09-F57A25737614}" srcOrd="0" destOrd="0" presId="urn:microsoft.com/office/officeart/2005/8/layout/hierarchy1"/>
    <dgm:cxn modelId="{E4BB5048-92F4-49E5-8544-46A2CBEEDEA6}" type="presParOf" srcId="{6E8602F7-BFD2-4208-BD09-F57A25737614}" destId="{1FB06957-969F-4A1F-8E94-686EF906C9F4}" srcOrd="0" destOrd="0" presId="urn:microsoft.com/office/officeart/2005/8/layout/hierarchy1"/>
    <dgm:cxn modelId="{407D4E45-80D5-4176-9BE7-A36606FDE280}" type="presParOf" srcId="{6E8602F7-BFD2-4208-BD09-F57A25737614}" destId="{2D669C68-9C13-4B61-A0AC-68843DC5FFA9}" srcOrd="1" destOrd="0" presId="urn:microsoft.com/office/officeart/2005/8/layout/hierarchy1"/>
    <dgm:cxn modelId="{754D785A-7514-439C-BFCF-2BAD80A6CFCF}" type="presParOf" srcId="{C39EDC43-7A2D-4A12-B051-EDB514FFC035}" destId="{A564417C-85AA-4734-B755-938B54CEF200}" srcOrd="1" destOrd="0" presId="urn:microsoft.com/office/officeart/2005/8/layout/hierarchy1"/>
    <dgm:cxn modelId="{07406808-C423-43D4-A566-DA695F25C364}" type="presParOf" srcId="{A564417C-85AA-4734-B755-938B54CEF200}" destId="{DCED47A7-F1B4-4684-9511-44C500D3380E}" srcOrd="0" destOrd="0" presId="urn:microsoft.com/office/officeart/2005/8/layout/hierarchy1"/>
    <dgm:cxn modelId="{9CBBF12E-B0C0-43B9-BF92-15080004846B}" type="presParOf" srcId="{A564417C-85AA-4734-B755-938B54CEF200}" destId="{C8F9929D-2FD2-4546-85B8-DC15D21DFBB7}" srcOrd="1" destOrd="0" presId="urn:microsoft.com/office/officeart/2005/8/layout/hierarchy1"/>
    <dgm:cxn modelId="{B3528E36-B4CC-4DD8-B4F8-A7A957677798}" type="presParOf" srcId="{C8F9929D-2FD2-4546-85B8-DC15D21DFBB7}" destId="{3BBFD7BD-FD04-4D68-A29E-9CDA4E69AB18}" srcOrd="0" destOrd="0" presId="urn:microsoft.com/office/officeart/2005/8/layout/hierarchy1"/>
    <dgm:cxn modelId="{EB259141-7F80-4EC2-9360-5CD8E1CF5E78}" type="presParOf" srcId="{3BBFD7BD-FD04-4D68-A29E-9CDA4E69AB18}" destId="{186A8882-CA11-4A75-8E14-9C20DDF8C7CF}" srcOrd="0" destOrd="0" presId="urn:microsoft.com/office/officeart/2005/8/layout/hierarchy1"/>
    <dgm:cxn modelId="{FD4922A3-83EA-4838-8DC8-444AE4CE78A0}" type="presParOf" srcId="{3BBFD7BD-FD04-4D68-A29E-9CDA4E69AB18}" destId="{4724C7C1-0C7B-42FE-A970-AAC13349D559}" srcOrd="1" destOrd="0" presId="urn:microsoft.com/office/officeart/2005/8/layout/hierarchy1"/>
    <dgm:cxn modelId="{F8524C97-7F67-4FFD-B02A-BAB845FF627F}" type="presParOf" srcId="{C8F9929D-2FD2-4546-85B8-DC15D21DFBB7}" destId="{96434E45-14D7-433B-A134-D6A5E1BABA8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BFA03E-4880-4337-889D-2432CD456A29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563381-1F26-4A6A-A598-C0AFEFCC2A1B}">
      <dgm:prSet phldrT="[Текст]" custT="1"/>
      <dgm:spPr/>
      <dgm:t>
        <a:bodyPr/>
        <a:lstStyle/>
        <a:p>
          <a:r>
            <a:rPr lang="ru-RU" sz="2400" dirty="0" smtClean="0"/>
            <a:t>С кислотой </a:t>
          </a:r>
          <a:endParaRPr lang="ru-RU" sz="2400" dirty="0"/>
        </a:p>
      </dgm:t>
    </dgm:pt>
    <dgm:pt modelId="{2178192E-EA8A-4E83-85CF-783111B862CF}" type="parTrans" cxnId="{0D231E2B-A114-4561-ABB4-9BFC7AD7DB9E}">
      <dgm:prSet/>
      <dgm:spPr/>
      <dgm:t>
        <a:bodyPr/>
        <a:lstStyle/>
        <a:p>
          <a:endParaRPr lang="ru-RU"/>
        </a:p>
      </dgm:t>
    </dgm:pt>
    <dgm:pt modelId="{37D4D8B9-2D46-4D27-AF6E-6CD9E899ECF9}" type="sibTrans" cxnId="{0D231E2B-A114-4561-ABB4-9BFC7AD7DB9E}">
      <dgm:prSet/>
      <dgm:spPr/>
      <dgm:t>
        <a:bodyPr/>
        <a:lstStyle/>
        <a:p>
          <a:endParaRPr lang="ru-RU"/>
        </a:p>
      </dgm:t>
    </dgm:pt>
    <dgm:pt modelId="{AF40EDD9-AE6B-44AF-A5AD-BB6744A00AD1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en-US" sz="3200" dirty="0" smtClean="0"/>
            <a:t>Li-Na</a:t>
          </a:r>
          <a:endParaRPr lang="ru-RU" sz="3200" dirty="0" smtClean="0"/>
        </a:p>
      </dgm:t>
    </dgm:pt>
    <dgm:pt modelId="{05226AA6-DE0A-443A-B154-8A5770CC6BEF}" type="parTrans" cxnId="{8791B179-9165-4648-92B0-4FB482EEA257}">
      <dgm:prSet/>
      <dgm:spPr/>
      <dgm:t>
        <a:bodyPr/>
        <a:lstStyle/>
        <a:p>
          <a:endParaRPr lang="ru-RU"/>
        </a:p>
      </dgm:t>
    </dgm:pt>
    <dgm:pt modelId="{B87239ED-AFB0-420B-8F87-E5CE68A8BC1E}" type="sibTrans" cxnId="{8791B179-9165-4648-92B0-4FB482EEA257}">
      <dgm:prSet/>
      <dgm:spPr/>
      <dgm:t>
        <a:bodyPr/>
        <a:lstStyle/>
        <a:p>
          <a:endParaRPr lang="ru-RU"/>
        </a:p>
      </dgm:t>
    </dgm:pt>
    <dgm:pt modelId="{276134B9-FA6C-451F-BCE8-ED613F17B8F0}">
      <dgm:prSet phldrT="[Текст]" custT="1"/>
      <dgm:spPr/>
      <dgm:t>
        <a:bodyPr/>
        <a:lstStyle/>
        <a:p>
          <a:r>
            <a:rPr lang="ru-RU" sz="2000" dirty="0" err="1" smtClean="0"/>
            <a:t>Взаимодейству-ют</a:t>
          </a:r>
          <a:r>
            <a:rPr lang="ru-RU" sz="2000" dirty="0" smtClean="0"/>
            <a:t> с водой, а не с кислотой</a:t>
          </a:r>
          <a:endParaRPr lang="ru-RU" sz="2000" dirty="0"/>
        </a:p>
      </dgm:t>
    </dgm:pt>
    <dgm:pt modelId="{E11D8936-E7C2-49FD-87C9-4A95C8A15018}" type="parTrans" cxnId="{58135285-E20C-43EA-A29D-A3CEE23BD1F7}">
      <dgm:prSet/>
      <dgm:spPr/>
      <dgm:t>
        <a:bodyPr/>
        <a:lstStyle/>
        <a:p>
          <a:endParaRPr lang="ru-RU"/>
        </a:p>
      </dgm:t>
    </dgm:pt>
    <dgm:pt modelId="{87AD206C-327E-49EB-B428-7CB50541EAC8}" type="sibTrans" cxnId="{58135285-E20C-43EA-A29D-A3CEE23BD1F7}">
      <dgm:prSet/>
      <dgm:spPr/>
      <dgm:t>
        <a:bodyPr/>
        <a:lstStyle/>
        <a:p>
          <a:endParaRPr lang="ru-RU"/>
        </a:p>
      </dgm:t>
    </dgm:pt>
    <dgm:pt modelId="{746B2B45-9E11-4C25-86F4-62CF60192F6C}">
      <dgm:prSet phldrT="[Текст]" custT="1"/>
      <dgm:spPr/>
      <dgm:t>
        <a:bodyPr/>
        <a:lstStyle/>
        <a:p>
          <a:r>
            <a:rPr lang="en-US" sz="3200" dirty="0" smtClean="0"/>
            <a:t>Mg-</a:t>
          </a:r>
          <a:r>
            <a:rPr lang="ru-RU" sz="3200" dirty="0" smtClean="0"/>
            <a:t>Н</a:t>
          </a:r>
          <a:r>
            <a:rPr lang="ru-RU" sz="3200" baseline="-25000" dirty="0" smtClean="0"/>
            <a:t>2</a:t>
          </a:r>
          <a:endParaRPr lang="ru-RU" sz="3200" baseline="-25000" dirty="0"/>
        </a:p>
      </dgm:t>
    </dgm:pt>
    <dgm:pt modelId="{40B53DEC-ABCB-49F5-A5A7-49706C5C4706}" type="parTrans" cxnId="{B4558AD1-EB01-4A6A-BD0A-9196A393E6A9}">
      <dgm:prSet/>
      <dgm:spPr/>
      <dgm:t>
        <a:bodyPr/>
        <a:lstStyle/>
        <a:p>
          <a:endParaRPr lang="ru-RU"/>
        </a:p>
      </dgm:t>
    </dgm:pt>
    <dgm:pt modelId="{C5EF3BC0-3913-4D13-AE4F-E09449D6B9A1}" type="sibTrans" cxnId="{B4558AD1-EB01-4A6A-BD0A-9196A393E6A9}">
      <dgm:prSet/>
      <dgm:spPr/>
      <dgm:t>
        <a:bodyPr/>
        <a:lstStyle/>
        <a:p>
          <a:endParaRPr lang="ru-RU"/>
        </a:p>
      </dgm:t>
    </dgm:pt>
    <dgm:pt modelId="{F7336942-8CBB-4803-BB1A-4903D3B06983}">
      <dgm:prSet phldrT="[Текст]" custT="1"/>
      <dgm:spPr/>
      <dgm:t>
        <a:bodyPr/>
        <a:lstStyle/>
        <a:p>
          <a:r>
            <a:rPr lang="ru-RU" sz="2000" dirty="0" smtClean="0"/>
            <a:t>При обычных условиях</a:t>
          </a:r>
          <a:endParaRPr lang="ru-RU" sz="2000" dirty="0"/>
        </a:p>
      </dgm:t>
    </dgm:pt>
    <dgm:pt modelId="{820AA83F-AE8E-4446-A22A-20B9B179E90A}" type="parTrans" cxnId="{97257CD9-4CDD-4571-9B32-5B314C61A984}">
      <dgm:prSet/>
      <dgm:spPr/>
      <dgm:t>
        <a:bodyPr/>
        <a:lstStyle/>
        <a:p>
          <a:endParaRPr lang="ru-RU"/>
        </a:p>
      </dgm:t>
    </dgm:pt>
    <dgm:pt modelId="{17016AA5-46BF-4DEA-978E-8589EC9BBAF3}" type="sibTrans" cxnId="{97257CD9-4CDD-4571-9B32-5B314C61A984}">
      <dgm:prSet/>
      <dgm:spPr/>
      <dgm:t>
        <a:bodyPr/>
        <a:lstStyle/>
        <a:p>
          <a:endParaRPr lang="ru-RU"/>
        </a:p>
      </dgm:t>
    </dgm:pt>
    <dgm:pt modelId="{9538482A-75C4-4EA9-BCE1-1D783FA2A4E3}">
      <dgm:prSet phldrT="[Текст]" custT="1"/>
      <dgm:spPr/>
      <dgm:t>
        <a:bodyPr/>
        <a:lstStyle/>
        <a:p>
          <a:r>
            <a:rPr lang="ru-RU" sz="3200" dirty="0" smtClean="0"/>
            <a:t>после Н</a:t>
          </a:r>
          <a:r>
            <a:rPr lang="ru-RU" sz="3200" baseline="-25000" dirty="0" smtClean="0"/>
            <a:t>2</a:t>
          </a:r>
          <a:endParaRPr lang="ru-RU" sz="3200" baseline="-25000" dirty="0"/>
        </a:p>
      </dgm:t>
    </dgm:pt>
    <dgm:pt modelId="{9D618EE7-7C1D-46EE-A5B2-56763060DDD4}" type="parTrans" cxnId="{027D4ABD-BF15-46BD-9D38-E8F122EFE96D}">
      <dgm:prSet/>
      <dgm:spPr/>
      <dgm:t>
        <a:bodyPr/>
        <a:lstStyle/>
        <a:p>
          <a:endParaRPr lang="ru-RU"/>
        </a:p>
      </dgm:t>
    </dgm:pt>
    <dgm:pt modelId="{C99F694E-7E1F-4CF9-9BFE-FC250EA11888}" type="sibTrans" cxnId="{027D4ABD-BF15-46BD-9D38-E8F122EFE96D}">
      <dgm:prSet/>
      <dgm:spPr/>
      <dgm:t>
        <a:bodyPr/>
        <a:lstStyle/>
        <a:p>
          <a:endParaRPr lang="ru-RU"/>
        </a:p>
      </dgm:t>
    </dgm:pt>
    <dgm:pt modelId="{E5678C17-5146-4166-B8CF-F72DAA90BDC6}">
      <dgm:prSet phldrT="[Текст]" custT="1"/>
      <dgm:spPr/>
      <dgm:t>
        <a:bodyPr/>
        <a:lstStyle/>
        <a:p>
          <a:r>
            <a:rPr lang="ru-RU" sz="2000" dirty="0" smtClean="0"/>
            <a:t>Не </a:t>
          </a:r>
          <a:r>
            <a:rPr lang="ru-RU" sz="2000" dirty="0" err="1" smtClean="0"/>
            <a:t>взаимодей-ствуют</a:t>
          </a:r>
          <a:endParaRPr lang="ru-RU" sz="2000" dirty="0"/>
        </a:p>
      </dgm:t>
    </dgm:pt>
    <dgm:pt modelId="{2CA162BA-59F6-4DC4-BA0A-66CC84770137}" type="parTrans" cxnId="{12D50F56-82EE-4A97-8F03-C570951C72B3}">
      <dgm:prSet/>
      <dgm:spPr/>
      <dgm:t>
        <a:bodyPr/>
        <a:lstStyle/>
        <a:p>
          <a:endParaRPr lang="ru-RU"/>
        </a:p>
      </dgm:t>
    </dgm:pt>
    <dgm:pt modelId="{E0BE182E-B623-4429-B40B-E860B337F326}" type="sibTrans" cxnId="{12D50F56-82EE-4A97-8F03-C570951C72B3}">
      <dgm:prSet/>
      <dgm:spPr/>
      <dgm:t>
        <a:bodyPr/>
        <a:lstStyle/>
        <a:p>
          <a:endParaRPr lang="ru-RU"/>
        </a:p>
      </dgm:t>
    </dgm:pt>
    <dgm:pt modelId="{58A20914-3BD8-40D3-BC84-DB980063AAF2}" type="pres">
      <dgm:prSet presAssocID="{FCBFA03E-4880-4337-889D-2432CD456A2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16D647F-176E-448A-9A4D-F946F07E7B98}" type="pres">
      <dgm:prSet presAssocID="{C4563381-1F26-4A6A-A598-C0AFEFCC2A1B}" presName="hierRoot1" presStyleCnt="0"/>
      <dgm:spPr/>
    </dgm:pt>
    <dgm:pt modelId="{3A165E8D-8A30-4AD3-A7C6-865F5D8B8A2B}" type="pres">
      <dgm:prSet presAssocID="{C4563381-1F26-4A6A-A598-C0AFEFCC2A1B}" presName="composite" presStyleCnt="0"/>
      <dgm:spPr/>
    </dgm:pt>
    <dgm:pt modelId="{383C7C3B-6408-456A-8795-29A1DEDA3AC4}" type="pres">
      <dgm:prSet presAssocID="{C4563381-1F26-4A6A-A598-C0AFEFCC2A1B}" presName="background" presStyleLbl="node0" presStyleIdx="0" presStyleCnt="1"/>
      <dgm:spPr/>
    </dgm:pt>
    <dgm:pt modelId="{5F3C58D9-5311-4007-AD07-09A8E5E2EA8A}" type="pres">
      <dgm:prSet presAssocID="{C4563381-1F26-4A6A-A598-C0AFEFCC2A1B}" presName="text" presStyleLbl="fgAcc0" presStyleIdx="0" presStyleCnt="1" custScaleX="1222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983166-C7CC-4457-A664-ACAC291B3448}" type="pres">
      <dgm:prSet presAssocID="{C4563381-1F26-4A6A-A598-C0AFEFCC2A1B}" presName="hierChild2" presStyleCnt="0"/>
      <dgm:spPr/>
    </dgm:pt>
    <dgm:pt modelId="{0AF05B9B-1358-4F24-AC85-4C65E4A9FB95}" type="pres">
      <dgm:prSet presAssocID="{05226AA6-DE0A-443A-B154-8A5770CC6BEF}" presName="Name10" presStyleLbl="parChTrans1D2" presStyleIdx="0" presStyleCnt="3"/>
      <dgm:spPr/>
      <dgm:t>
        <a:bodyPr/>
        <a:lstStyle/>
        <a:p>
          <a:endParaRPr lang="ru-RU"/>
        </a:p>
      </dgm:t>
    </dgm:pt>
    <dgm:pt modelId="{9140DBE1-6AF4-4FAA-804A-885C06D1119C}" type="pres">
      <dgm:prSet presAssocID="{AF40EDD9-AE6B-44AF-A5AD-BB6744A00AD1}" presName="hierRoot2" presStyleCnt="0"/>
      <dgm:spPr/>
    </dgm:pt>
    <dgm:pt modelId="{2A1D1EB1-6BBC-4C6F-8AB4-71262AE0ECC5}" type="pres">
      <dgm:prSet presAssocID="{AF40EDD9-AE6B-44AF-A5AD-BB6744A00AD1}" presName="composite2" presStyleCnt="0"/>
      <dgm:spPr/>
    </dgm:pt>
    <dgm:pt modelId="{18D0C012-11A2-4BAB-8155-3D2790626D43}" type="pres">
      <dgm:prSet presAssocID="{AF40EDD9-AE6B-44AF-A5AD-BB6744A00AD1}" presName="background2" presStyleLbl="node2" presStyleIdx="0" presStyleCnt="3"/>
      <dgm:spPr/>
    </dgm:pt>
    <dgm:pt modelId="{04C29FF6-8588-4B11-9570-97A95EAD89AD}" type="pres">
      <dgm:prSet presAssocID="{AF40EDD9-AE6B-44AF-A5AD-BB6744A00AD1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B7CF99-3A3A-47E7-9604-E51AD8AF3344}" type="pres">
      <dgm:prSet presAssocID="{AF40EDD9-AE6B-44AF-A5AD-BB6744A00AD1}" presName="hierChild3" presStyleCnt="0"/>
      <dgm:spPr/>
    </dgm:pt>
    <dgm:pt modelId="{B9245ECB-D2A4-4211-BB4D-DE19BC5A6258}" type="pres">
      <dgm:prSet presAssocID="{E11D8936-E7C2-49FD-87C9-4A95C8A15018}" presName="Name17" presStyleLbl="parChTrans1D3" presStyleIdx="0" presStyleCnt="3"/>
      <dgm:spPr/>
      <dgm:t>
        <a:bodyPr/>
        <a:lstStyle/>
        <a:p>
          <a:endParaRPr lang="ru-RU"/>
        </a:p>
      </dgm:t>
    </dgm:pt>
    <dgm:pt modelId="{F11EB565-3FFE-45CE-9210-77475525BCBB}" type="pres">
      <dgm:prSet presAssocID="{276134B9-FA6C-451F-BCE8-ED613F17B8F0}" presName="hierRoot3" presStyleCnt="0"/>
      <dgm:spPr/>
    </dgm:pt>
    <dgm:pt modelId="{C899E7B5-99AA-4B94-A09A-5AD38B38B359}" type="pres">
      <dgm:prSet presAssocID="{276134B9-FA6C-451F-BCE8-ED613F17B8F0}" presName="composite3" presStyleCnt="0"/>
      <dgm:spPr/>
    </dgm:pt>
    <dgm:pt modelId="{4268040F-5B0D-4E26-8535-720D79C96C7E}" type="pres">
      <dgm:prSet presAssocID="{276134B9-FA6C-451F-BCE8-ED613F17B8F0}" presName="background3" presStyleLbl="node3" presStyleIdx="0" presStyleCnt="3"/>
      <dgm:spPr/>
    </dgm:pt>
    <dgm:pt modelId="{A718227B-EF6D-4C60-A6C5-67D73993E2FC}" type="pres">
      <dgm:prSet presAssocID="{276134B9-FA6C-451F-BCE8-ED613F17B8F0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5F15EB-8CBC-492B-B906-428F59F389DC}" type="pres">
      <dgm:prSet presAssocID="{276134B9-FA6C-451F-BCE8-ED613F17B8F0}" presName="hierChild4" presStyleCnt="0"/>
      <dgm:spPr/>
    </dgm:pt>
    <dgm:pt modelId="{AEA95A21-B26F-4F84-852F-CB9DD1FC13DB}" type="pres">
      <dgm:prSet presAssocID="{40B53DEC-ABCB-49F5-A5A7-49706C5C4706}" presName="Name10" presStyleLbl="parChTrans1D2" presStyleIdx="1" presStyleCnt="3"/>
      <dgm:spPr/>
      <dgm:t>
        <a:bodyPr/>
        <a:lstStyle/>
        <a:p>
          <a:endParaRPr lang="ru-RU"/>
        </a:p>
      </dgm:t>
    </dgm:pt>
    <dgm:pt modelId="{B6EDC527-F38C-46EA-88DE-B98F04B58445}" type="pres">
      <dgm:prSet presAssocID="{746B2B45-9E11-4C25-86F4-62CF60192F6C}" presName="hierRoot2" presStyleCnt="0"/>
      <dgm:spPr/>
    </dgm:pt>
    <dgm:pt modelId="{22879EE4-785D-4B19-B365-44E92BF4972F}" type="pres">
      <dgm:prSet presAssocID="{746B2B45-9E11-4C25-86F4-62CF60192F6C}" presName="composite2" presStyleCnt="0"/>
      <dgm:spPr/>
    </dgm:pt>
    <dgm:pt modelId="{A7B28562-003C-4984-A2C0-A405C5E79B04}" type="pres">
      <dgm:prSet presAssocID="{746B2B45-9E11-4C25-86F4-62CF60192F6C}" presName="background2" presStyleLbl="node2" presStyleIdx="1" presStyleCnt="3"/>
      <dgm:spPr/>
    </dgm:pt>
    <dgm:pt modelId="{AFBD8868-D00E-44B1-A6A0-1B1A7C94E6A2}" type="pres">
      <dgm:prSet presAssocID="{746B2B45-9E11-4C25-86F4-62CF60192F6C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89CE79-0186-4870-8B49-D7B7F2A05826}" type="pres">
      <dgm:prSet presAssocID="{746B2B45-9E11-4C25-86F4-62CF60192F6C}" presName="hierChild3" presStyleCnt="0"/>
      <dgm:spPr/>
    </dgm:pt>
    <dgm:pt modelId="{5731BB9F-9891-4440-A8C2-5FC2492448B7}" type="pres">
      <dgm:prSet presAssocID="{820AA83F-AE8E-4446-A22A-20B9B179E90A}" presName="Name17" presStyleLbl="parChTrans1D3" presStyleIdx="1" presStyleCnt="3"/>
      <dgm:spPr/>
      <dgm:t>
        <a:bodyPr/>
        <a:lstStyle/>
        <a:p>
          <a:endParaRPr lang="ru-RU"/>
        </a:p>
      </dgm:t>
    </dgm:pt>
    <dgm:pt modelId="{4DA9A57A-8707-446A-B4DE-2FEE0CAE5721}" type="pres">
      <dgm:prSet presAssocID="{F7336942-8CBB-4803-BB1A-4903D3B06983}" presName="hierRoot3" presStyleCnt="0"/>
      <dgm:spPr/>
    </dgm:pt>
    <dgm:pt modelId="{21FA3D1E-399E-4182-A60B-F8DAA96B051E}" type="pres">
      <dgm:prSet presAssocID="{F7336942-8CBB-4803-BB1A-4903D3B06983}" presName="composite3" presStyleCnt="0"/>
      <dgm:spPr/>
    </dgm:pt>
    <dgm:pt modelId="{04CB047B-B08C-427B-8811-64E47746A26F}" type="pres">
      <dgm:prSet presAssocID="{F7336942-8CBB-4803-BB1A-4903D3B06983}" presName="background3" presStyleLbl="node3" presStyleIdx="1" presStyleCnt="3"/>
      <dgm:spPr/>
    </dgm:pt>
    <dgm:pt modelId="{C8471E3D-20BE-4963-A2D6-47BE53825B5F}" type="pres">
      <dgm:prSet presAssocID="{F7336942-8CBB-4803-BB1A-4903D3B06983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355AB5-E6AD-4659-8BF7-164BB8F29C18}" type="pres">
      <dgm:prSet presAssocID="{F7336942-8CBB-4803-BB1A-4903D3B06983}" presName="hierChild4" presStyleCnt="0"/>
      <dgm:spPr/>
    </dgm:pt>
    <dgm:pt modelId="{646B0974-6805-4890-AB7D-AA7BD5EFBAB1}" type="pres">
      <dgm:prSet presAssocID="{9D618EE7-7C1D-46EE-A5B2-56763060DDD4}" presName="Name10" presStyleLbl="parChTrans1D2" presStyleIdx="2" presStyleCnt="3"/>
      <dgm:spPr/>
      <dgm:t>
        <a:bodyPr/>
        <a:lstStyle/>
        <a:p>
          <a:endParaRPr lang="ru-RU"/>
        </a:p>
      </dgm:t>
    </dgm:pt>
    <dgm:pt modelId="{C39EDC43-7A2D-4A12-B051-EDB514FFC035}" type="pres">
      <dgm:prSet presAssocID="{9538482A-75C4-4EA9-BCE1-1D783FA2A4E3}" presName="hierRoot2" presStyleCnt="0"/>
      <dgm:spPr/>
    </dgm:pt>
    <dgm:pt modelId="{6E8602F7-BFD2-4208-BD09-F57A25737614}" type="pres">
      <dgm:prSet presAssocID="{9538482A-75C4-4EA9-BCE1-1D783FA2A4E3}" presName="composite2" presStyleCnt="0"/>
      <dgm:spPr/>
    </dgm:pt>
    <dgm:pt modelId="{1FB06957-969F-4A1F-8E94-686EF906C9F4}" type="pres">
      <dgm:prSet presAssocID="{9538482A-75C4-4EA9-BCE1-1D783FA2A4E3}" presName="background2" presStyleLbl="node2" presStyleIdx="2" presStyleCnt="3"/>
      <dgm:spPr/>
    </dgm:pt>
    <dgm:pt modelId="{2D669C68-9C13-4B61-A0AC-68843DC5FFA9}" type="pres">
      <dgm:prSet presAssocID="{9538482A-75C4-4EA9-BCE1-1D783FA2A4E3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64417C-85AA-4734-B755-938B54CEF200}" type="pres">
      <dgm:prSet presAssocID="{9538482A-75C4-4EA9-BCE1-1D783FA2A4E3}" presName="hierChild3" presStyleCnt="0"/>
      <dgm:spPr/>
    </dgm:pt>
    <dgm:pt modelId="{DCED47A7-F1B4-4684-9511-44C500D3380E}" type="pres">
      <dgm:prSet presAssocID="{2CA162BA-59F6-4DC4-BA0A-66CC84770137}" presName="Name17" presStyleLbl="parChTrans1D3" presStyleIdx="2" presStyleCnt="3"/>
      <dgm:spPr/>
      <dgm:t>
        <a:bodyPr/>
        <a:lstStyle/>
        <a:p>
          <a:endParaRPr lang="ru-RU"/>
        </a:p>
      </dgm:t>
    </dgm:pt>
    <dgm:pt modelId="{C8F9929D-2FD2-4546-85B8-DC15D21DFBB7}" type="pres">
      <dgm:prSet presAssocID="{E5678C17-5146-4166-B8CF-F72DAA90BDC6}" presName="hierRoot3" presStyleCnt="0"/>
      <dgm:spPr/>
    </dgm:pt>
    <dgm:pt modelId="{3BBFD7BD-FD04-4D68-A29E-9CDA4E69AB18}" type="pres">
      <dgm:prSet presAssocID="{E5678C17-5146-4166-B8CF-F72DAA90BDC6}" presName="composite3" presStyleCnt="0"/>
      <dgm:spPr/>
    </dgm:pt>
    <dgm:pt modelId="{186A8882-CA11-4A75-8E14-9C20DDF8C7CF}" type="pres">
      <dgm:prSet presAssocID="{E5678C17-5146-4166-B8CF-F72DAA90BDC6}" presName="background3" presStyleLbl="node3" presStyleIdx="2" presStyleCnt="3"/>
      <dgm:spPr/>
    </dgm:pt>
    <dgm:pt modelId="{4724C7C1-0C7B-42FE-A970-AAC13349D559}" type="pres">
      <dgm:prSet presAssocID="{E5678C17-5146-4166-B8CF-F72DAA90BDC6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434E45-14D7-433B-A134-D6A5E1BABA87}" type="pres">
      <dgm:prSet presAssocID="{E5678C17-5146-4166-B8CF-F72DAA90BDC6}" presName="hierChild4" presStyleCnt="0"/>
      <dgm:spPr/>
    </dgm:pt>
  </dgm:ptLst>
  <dgm:cxnLst>
    <dgm:cxn modelId="{12D50F56-82EE-4A97-8F03-C570951C72B3}" srcId="{9538482A-75C4-4EA9-BCE1-1D783FA2A4E3}" destId="{E5678C17-5146-4166-B8CF-F72DAA90BDC6}" srcOrd="0" destOrd="0" parTransId="{2CA162BA-59F6-4DC4-BA0A-66CC84770137}" sibTransId="{E0BE182E-B623-4429-B40B-E860B337F326}"/>
    <dgm:cxn modelId="{ADD6B3A1-F001-4D9E-9959-0C17BA1C8EF0}" type="presOf" srcId="{E11D8936-E7C2-49FD-87C9-4A95C8A15018}" destId="{B9245ECB-D2A4-4211-BB4D-DE19BC5A6258}" srcOrd="0" destOrd="0" presId="urn:microsoft.com/office/officeart/2005/8/layout/hierarchy1"/>
    <dgm:cxn modelId="{2AB0DDB0-0BCF-44B0-805A-0DFF7DF3BB00}" type="presOf" srcId="{E5678C17-5146-4166-B8CF-F72DAA90BDC6}" destId="{4724C7C1-0C7B-42FE-A970-AAC13349D559}" srcOrd="0" destOrd="0" presId="urn:microsoft.com/office/officeart/2005/8/layout/hierarchy1"/>
    <dgm:cxn modelId="{97257CD9-4CDD-4571-9B32-5B314C61A984}" srcId="{746B2B45-9E11-4C25-86F4-62CF60192F6C}" destId="{F7336942-8CBB-4803-BB1A-4903D3B06983}" srcOrd="0" destOrd="0" parTransId="{820AA83F-AE8E-4446-A22A-20B9B179E90A}" sibTransId="{17016AA5-46BF-4DEA-978E-8589EC9BBAF3}"/>
    <dgm:cxn modelId="{3BF8AAAE-3842-48A9-89F3-EC534EF1AD70}" type="presOf" srcId="{746B2B45-9E11-4C25-86F4-62CF60192F6C}" destId="{AFBD8868-D00E-44B1-A6A0-1B1A7C94E6A2}" srcOrd="0" destOrd="0" presId="urn:microsoft.com/office/officeart/2005/8/layout/hierarchy1"/>
    <dgm:cxn modelId="{B4558AD1-EB01-4A6A-BD0A-9196A393E6A9}" srcId="{C4563381-1F26-4A6A-A598-C0AFEFCC2A1B}" destId="{746B2B45-9E11-4C25-86F4-62CF60192F6C}" srcOrd="1" destOrd="0" parTransId="{40B53DEC-ABCB-49F5-A5A7-49706C5C4706}" sibTransId="{C5EF3BC0-3913-4D13-AE4F-E09449D6B9A1}"/>
    <dgm:cxn modelId="{EF7166A9-9AED-44BD-B229-6599E56E351A}" type="presOf" srcId="{AF40EDD9-AE6B-44AF-A5AD-BB6744A00AD1}" destId="{04C29FF6-8588-4B11-9570-97A95EAD89AD}" srcOrd="0" destOrd="0" presId="urn:microsoft.com/office/officeart/2005/8/layout/hierarchy1"/>
    <dgm:cxn modelId="{C0614711-E45C-4A35-B019-563B57B4CE3B}" type="presOf" srcId="{2CA162BA-59F6-4DC4-BA0A-66CC84770137}" destId="{DCED47A7-F1B4-4684-9511-44C500D3380E}" srcOrd="0" destOrd="0" presId="urn:microsoft.com/office/officeart/2005/8/layout/hierarchy1"/>
    <dgm:cxn modelId="{58135285-E20C-43EA-A29D-A3CEE23BD1F7}" srcId="{AF40EDD9-AE6B-44AF-A5AD-BB6744A00AD1}" destId="{276134B9-FA6C-451F-BCE8-ED613F17B8F0}" srcOrd="0" destOrd="0" parTransId="{E11D8936-E7C2-49FD-87C9-4A95C8A15018}" sibTransId="{87AD206C-327E-49EB-B428-7CB50541EAC8}"/>
    <dgm:cxn modelId="{EAC7DCAD-88E2-46EA-AAC3-2B8EF598710C}" type="presOf" srcId="{9538482A-75C4-4EA9-BCE1-1D783FA2A4E3}" destId="{2D669C68-9C13-4B61-A0AC-68843DC5FFA9}" srcOrd="0" destOrd="0" presId="urn:microsoft.com/office/officeart/2005/8/layout/hierarchy1"/>
    <dgm:cxn modelId="{63D83EC0-97ED-431F-B553-E1F1EAACD543}" type="presOf" srcId="{F7336942-8CBB-4803-BB1A-4903D3B06983}" destId="{C8471E3D-20BE-4963-A2D6-47BE53825B5F}" srcOrd="0" destOrd="0" presId="urn:microsoft.com/office/officeart/2005/8/layout/hierarchy1"/>
    <dgm:cxn modelId="{D2D62791-A319-41B4-A252-7684A586657F}" type="presOf" srcId="{C4563381-1F26-4A6A-A598-C0AFEFCC2A1B}" destId="{5F3C58D9-5311-4007-AD07-09A8E5E2EA8A}" srcOrd="0" destOrd="0" presId="urn:microsoft.com/office/officeart/2005/8/layout/hierarchy1"/>
    <dgm:cxn modelId="{8791B179-9165-4648-92B0-4FB482EEA257}" srcId="{C4563381-1F26-4A6A-A598-C0AFEFCC2A1B}" destId="{AF40EDD9-AE6B-44AF-A5AD-BB6744A00AD1}" srcOrd="0" destOrd="0" parTransId="{05226AA6-DE0A-443A-B154-8A5770CC6BEF}" sibTransId="{B87239ED-AFB0-420B-8F87-E5CE68A8BC1E}"/>
    <dgm:cxn modelId="{A8217B0F-757F-48E5-8633-0CC74DE8E114}" type="presOf" srcId="{9D618EE7-7C1D-46EE-A5B2-56763060DDD4}" destId="{646B0974-6805-4890-AB7D-AA7BD5EFBAB1}" srcOrd="0" destOrd="0" presId="urn:microsoft.com/office/officeart/2005/8/layout/hierarchy1"/>
    <dgm:cxn modelId="{027D4ABD-BF15-46BD-9D38-E8F122EFE96D}" srcId="{C4563381-1F26-4A6A-A598-C0AFEFCC2A1B}" destId="{9538482A-75C4-4EA9-BCE1-1D783FA2A4E3}" srcOrd="2" destOrd="0" parTransId="{9D618EE7-7C1D-46EE-A5B2-56763060DDD4}" sibTransId="{C99F694E-7E1F-4CF9-9BFE-FC250EA11888}"/>
    <dgm:cxn modelId="{A3F32EE0-8AE6-4E64-A082-6260377EDC39}" type="presOf" srcId="{276134B9-FA6C-451F-BCE8-ED613F17B8F0}" destId="{A718227B-EF6D-4C60-A6C5-67D73993E2FC}" srcOrd="0" destOrd="0" presId="urn:microsoft.com/office/officeart/2005/8/layout/hierarchy1"/>
    <dgm:cxn modelId="{EFE930F2-2AFC-40F7-A554-900A8F0BF157}" type="presOf" srcId="{40B53DEC-ABCB-49F5-A5A7-49706C5C4706}" destId="{AEA95A21-B26F-4F84-852F-CB9DD1FC13DB}" srcOrd="0" destOrd="0" presId="urn:microsoft.com/office/officeart/2005/8/layout/hierarchy1"/>
    <dgm:cxn modelId="{E52CA729-292B-41EE-8ADA-28F6C1D5B04F}" type="presOf" srcId="{820AA83F-AE8E-4446-A22A-20B9B179E90A}" destId="{5731BB9F-9891-4440-A8C2-5FC2492448B7}" srcOrd="0" destOrd="0" presId="urn:microsoft.com/office/officeart/2005/8/layout/hierarchy1"/>
    <dgm:cxn modelId="{788EE11B-39E7-43A5-B237-5E6594D7987A}" type="presOf" srcId="{FCBFA03E-4880-4337-889D-2432CD456A29}" destId="{58A20914-3BD8-40D3-BC84-DB980063AAF2}" srcOrd="0" destOrd="0" presId="urn:microsoft.com/office/officeart/2005/8/layout/hierarchy1"/>
    <dgm:cxn modelId="{1D0EFBF2-0EEB-4D2A-B9BA-20752FF9BD56}" type="presOf" srcId="{05226AA6-DE0A-443A-B154-8A5770CC6BEF}" destId="{0AF05B9B-1358-4F24-AC85-4C65E4A9FB95}" srcOrd="0" destOrd="0" presId="urn:microsoft.com/office/officeart/2005/8/layout/hierarchy1"/>
    <dgm:cxn modelId="{0D231E2B-A114-4561-ABB4-9BFC7AD7DB9E}" srcId="{FCBFA03E-4880-4337-889D-2432CD456A29}" destId="{C4563381-1F26-4A6A-A598-C0AFEFCC2A1B}" srcOrd="0" destOrd="0" parTransId="{2178192E-EA8A-4E83-85CF-783111B862CF}" sibTransId="{37D4D8B9-2D46-4D27-AF6E-6CD9E899ECF9}"/>
    <dgm:cxn modelId="{E2EE2737-1DF7-4EF5-B6D1-744B80786ACC}" type="presParOf" srcId="{58A20914-3BD8-40D3-BC84-DB980063AAF2}" destId="{C16D647F-176E-448A-9A4D-F946F07E7B98}" srcOrd="0" destOrd="0" presId="urn:microsoft.com/office/officeart/2005/8/layout/hierarchy1"/>
    <dgm:cxn modelId="{36AA852B-CE7E-4C22-AC63-69AA04CC01E8}" type="presParOf" srcId="{C16D647F-176E-448A-9A4D-F946F07E7B98}" destId="{3A165E8D-8A30-4AD3-A7C6-865F5D8B8A2B}" srcOrd="0" destOrd="0" presId="urn:microsoft.com/office/officeart/2005/8/layout/hierarchy1"/>
    <dgm:cxn modelId="{E66DA9D3-DF21-4F18-8DA5-AFB420DDE314}" type="presParOf" srcId="{3A165E8D-8A30-4AD3-A7C6-865F5D8B8A2B}" destId="{383C7C3B-6408-456A-8795-29A1DEDA3AC4}" srcOrd="0" destOrd="0" presId="urn:microsoft.com/office/officeart/2005/8/layout/hierarchy1"/>
    <dgm:cxn modelId="{DB670743-57E0-455D-B7D0-6F7D48DA5599}" type="presParOf" srcId="{3A165E8D-8A30-4AD3-A7C6-865F5D8B8A2B}" destId="{5F3C58D9-5311-4007-AD07-09A8E5E2EA8A}" srcOrd="1" destOrd="0" presId="urn:microsoft.com/office/officeart/2005/8/layout/hierarchy1"/>
    <dgm:cxn modelId="{3625ADFC-1B3B-43F1-9347-37DFA9ED77FC}" type="presParOf" srcId="{C16D647F-176E-448A-9A4D-F946F07E7B98}" destId="{D2983166-C7CC-4457-A664-ACAC291B3448}" srcOrd="1" destOrd="0" presId="urn:microsoft.com/office/officeart/2005/8/layout/hierarchy1"/>
    <dgm:cxn modelId="{2EE8C759-E9C6-4EA0-A464-8041FE26E047}" type="presParOf" srcId="{D2983166-C7CC-4457-A664-ACAC291B3448}" destId="{0AF05B9B-1358-4F24-AC85-4C65E4A9FB95}" srcOrd="0" destOrd="0" presId="urn:microsoft.com/office/officeart/2005/8/layout/hierarchy1"/>
    <dgm:cxn modelId="{5E89F891-A2EB-4700-9AFA-7D82D1472428}" type="presParOf" srcId="{D2983166-C7CC-4457-A664-ACAC291B3448}" destId="{9140DBE1-6AF4-4FAA-804A-885C06D1119C}" srcOrd="1" destOrd="0" presId="urn:microsoft.com/office/officeart/2005/8/layout/hierarchy1"/>
    <dgm:cxn modelId="{58B0A474-FC61-4068-8EF7-D6A4BE689E4B}" type="presParOf" srcId="{9140DBE1-6AF4-4FAA-804A-885C06D1119C}" destId="{2A1D1EB1-6BBC-4C6F-8AB4-71262AE0ECC5}" srcOrd="0" destOrd="0" presId="urn:microsoft.com/office/officeart/2005/8/layout/hierarchy1"/>
    <dgm:cxn modelId="{89ED50D5-7C10-49ED-BE98-1E7920F6849F}" type="presParOf" srcId="{2A1D1EB1-6BBC-4C6F-8AB4-71262AE0ECC5}" destId="{18D0C012-11A2-4BAB-8155-3D2790626D43}" srcOrd="0" destOrd="0" presId="urn:microsoft.com/office/officeart/2005/8/layout/hierarchy1"/>
    <dgm:cxn modelId="{8275C33A-A118-4299-8D32-9721721CC349}" type="presParOf" srcId="{2A1D1EB1-6BBC-4C6F-8AB4-71262AE0ECC5}" destId="{04C29FF6-8588-4B11-9570-97A95EAD89AD}" srcOrd="1" destOrd="0" presId="urn:microsoft.com/office/officeart/2005/8/layout/hierarchy1"/>
    <dgm:cxn modelId="{AE92A4BB-49AF-46B7-931A-5DE4FC7F253D}" type="presParOf" srcId="{9140DBE1-6AF4-4FAA-804A-885C06D1119C}" destId="{86B7CF99-3A3A-47E7-9604-E51AD8AF3344}" srcOrd="1" destOrd="0" presId="urn:microsoft.com/office/officeart/2005/8/layout/hierarchy1"/>
    <dgm:cxn modelId="{26EF4FFC-6179-4702-8B49-3C0131C8270A}" type="presParOf" srcId="{86B7CF99-3A3A-47E7-9604-E51AD8AF3344}" destId="{B9245ECB-D2A4-4211-BB4D-DE19BC5A6258}" srcOrd="0" destOrd="0" presId="urn:microsoft.com/office/officeart/2005/8/layout/hierarchy1"/>
    <dgm:cxn modelId="{880344A3-E58B-4730-B4E4-E3CF76645DC5}" type="presParOf" srcId="{86B7CF99-3A3A-47E7-9604-E51AD8AF3344}" destId="{F11EB565-3FFE-45CE-9210-77475525BCBB}" srcOrd="1" destOrd="0" presId="urn:microsoft.com/office/officeart/2005/8/layout/hierarchy1"/>
    <dgm:cxn modelId="{8235DEDE-EB93-49C2-803D-B9A7D743EAAB}" type="presParOf" srcId="{F11EB565-3FFE-45CE-9210-77475525BCBB}" destId="{C899E7B5-99AA-4B94-A09A-5AD38B38B359}" srcOrd="0" destOrd="0" presId="urn:microsoft.com/office/officeart/2005/8/layout/hierarchy1"/>
    <dgm:cxn modelId="{22B8B89C-EFA1-453D-A69E-203380E4876E}" type="presParOf" srcId="{C899E7B5-99AA-4B94-A09A-5AD38B38B359}" destId="{4268040F-5B0D-4E26-8535-720D79C96C7E}" srcOrd="0" destOrd="0" presId="urn:microsoft.com/office/officeart/2005/8/layout/hierarchy1"/>
    <dgm:cxn modelId="{660C77C7-A517-42AF-A0CF-E381A122196C}" type="presParOf" srcId="{C899E7B5-99AA-4B94-A09A-5AD38B38B359}" destId="{A718227B-EF6D-4C60-A6C5-67D73993E2FC}" srcOrd="1" destOrd="0" presId="urn:microsoft.com/office/officeart/2005/8/layout/hierarchy1"/>
    <dgm:cxn modelId="{00C0EDE4-FF1D-445C-A75A-DA32E8A06CF9}" type="presParOf" srcId="{F11EB565-3FFE-45CE-9210-77475525BCBB}" destId="{9C5F15EB-8CBC-492B-B906-428F59F389DC}" srcOrd="1" destOrd="0" presId="urn:microsoft.com/office/officeart/2005/8/layout/hierarchy1"/>
    <dgm:cxn modelId="{DDAEA847-838C-49CF-A4CB-766C17DB5F33}" type="presParOf" srcId="{D2983166-C7CC-4457-A664-ACAC291B3448}" destId="{AEA95A21-B26F-4F84-852F-CB9DD1FC13DB}" srcOrd="2" destOrd="0" presId="urn:microsoft.com/office/officeart/2005/8/layout/hierarchy1"/>
    <dgm:cxn modelId="{7403DDF2-B5DA-4518-8E18-107E2BBF61E7}" type="presParOf" srcId="{D2983166-C7CC-4457-A664-ACAC291B3448}" destId="{B6EDC527-F38C-46EA-88DE-B98F04B58445}" srcOrd="3" destOrd="0" presId="urn:microsoft.com/office/officeart/2005/8/layout/hierarchy1"/>
    <dgm:cxn modelId="{B0908B0D-A487-4015-960F-5C2FA7347B00}" type="presParOf" srcId="{B6EDC527-F38C-46EA-88DE-B98F04B58445}" destId="{22879EE4-785D-4B19-B365-44E92BF4972F}" srcOrd="0" destOrd="0" presId="urn:microsoft.com/office/officeart/2005/8/layout/hierarchy1"/>
    <dgm:cxn modelId="{743CD406-0E76-42A8-975A-00F585FF1A82}" type="presParOf" srcId="{22879EE4-785D-4B19-B365-44E92BF4972F}" destId="{A7B28562-003C-4984-A2C0-A405C5E79B04}" srcOrd="0" destOrd="0" presId="urn:microsoft.com/office/officeart/2005/8/layout/hierarchy1"/>
    <dgm:cxn modelId="{9290E4A7-79FA-42A6-8D5C-1E9E578A450E}" type="presParOf" srcId="{22879EE4-785D-4B19-B365-44E92BF4972F}" destId="{AFBD8868-D00E-44B1-A6A0-1B1A7C94E6A2}" srcOrd="1" destOrd="0" presId="urn:microsoft.com/office/officeart/2005/8/layout/hierarchy1"/>
    <dgm:cxn modelId="{BBD09A37-E8F3-4A30-AD1B-7B75F1842E32}" type="presParOf" srcId="{B6EDC527-F38C-46EA-88DE-B98F04B58445}" destId="{5D89CE79-0186-4870-8B49-D7B7F2A05826}" srcOrd="1" destOrd="0" presId="urn:microsoft.com/office/officeart/2005/8/layout/hierarchy1"/>
    <dgm:cxn modelId="{5FAC8021-3E4C-4002-8D71-AFD1C28BA452}" type="presParOf" srcId="{5D89CE79-0186-4870-8B49-D7B7F2A05826}" destId="{5731BB9F-9891-4440-A8C2-5FC2492448B7}" srcOrd="0" destOrd="0" presId="urn:microsoft.com/office/officeart/2005/8/layout/hierarchy1"/>
    <dgm:cxn modelId="{39618F81-5654-44FB-ACEA-0D52539A48E4}" type="presParOf" srcId="{5D89CE79-0186-4870-8B49-D7B7F2A05826}" destId="{4DA9A57A-8707-446A-B4DE-2FEE0CAE5721}" srcOrd="1" destOrd="0" presId="urn:microsoft.com/office/officeart/2005/8/layout/hierarchy1"/>
    <dgm:cxn modelId="{09A3BBE6-9D94-4351-AEAB-D5A36E367966}" type="presParOf" srcId="{4DA9A57A-8707-446A-B4DE-2FEE0CAE5721}" destId="{21FA3D1E-399E-4182-A60B-F8DAA96B051E}" srcOrd="0" destOrd="0" presId="urn:microsoft.com/office/officeart/2005/8/layout/hierarchy1"/>
    <dgm:cxn modelId="{64839ECD-5B48-465C-8CFA-84B6843D1310}" type="presParOf" srcId="{21FA3D1E-399E-4182-A60B-F8DAA96B051E}" destId="{04CB047B-B08C-427B-8811-64E47746A26F}" srcOrd="0" destOrd="0" presId="urn:microsoft.com/office/officeart/2005/8/layout/hierarchy1"/>
    <dgm:cxn modelId="{6F60AA1A-BFB2-444B-886F-76ED420F6B8A}" type="presParOf" srcId="{21FA3D1E-399E-4182-A60B-F8DAA96B051E}" destId="{C8471E3D-20BE-4963-A2D6-47BE53825B5F}" srcOrd="1" destOrd="0" presId="urn:microsoft.com/office/officeart/2005/8/layout/hierarchy1"/>
    <dgm:cxn modelId="{B875D631-5E16-44FE-8D0C-22A6EA51DCB8}" type="presParOf" srcId="{4DA9A57A-8707-446A-B4DE-2FEE0CAE5721}" destId="{80355AB5-E6AD-4659-8BF7-164BB8F29C18}" srcOrd="1" destOrd="0" presId="urn:microsoft.com/office/officeart/2005/8/layout/hierarchy1"/>
    <dgm:cxn modelId="{55AF32B1-C8AA-4150-89A3-1B280A2AFCFB}" type="presParOf" srcId="{D2983166-C7CC-4457-A664-ACAC291B3448}" destId="{646B0974-6805-4890-AB7D-AA7BD5EFBAB1}" srcOrd="4" destOrd="0" presId="urn:microsoft.com/office/officeart/2005/8/layout/hierarchy1"/>
    <dgm:cxn modelId="{9FBBA705-08EE-44E5-8E7D-6BEA0F247322}" type="presParOf" srcId="{D2983166-C7CC-4457-A664-ACAC291B3448}" destId="{C39EDC43-7A2D-4A12-B051-EDB514FFC035}" srcOrd="5" destOrd="0" presId="urn:microsoft.com/office/officeart/2005/8/layout/hierarchy1"/>
    <dgm:cxn modelId="{2FB61531-0386-4399-8F35-56DE82CD154B}" type="presParOf" srcId="{C39EDC43-7A2D-4A12-B051-EDB514FFC035}" destId="{6E8602F7-BFD2-4208-BD09-F57A25737614}" srcOrd="0" destOrd="0" presId="urn:microsoft.com/office/officeart/2005/8/layout/hierarchy1"/>
    <dgm:cxn modelId="{6FF110EC-F3EA-422F-B8D5-58DAC033C3C5}" type="presParOf" srcId="{6E8602F7-BFD2-4208-BD09-F57A25737614}" destId="{1FB06957-969F-4A1F-8E94-686EF906C9F4}" srcOrd="0" destOrd="0" presId="urn:microsoft.com/office/officeart/2005/8/layout/hierarchy1"/>
    <dgm:cxn modelId="{C552817E-ACEA-43B7-9A3C-C08C5685EDF2}" type="presParOf" srcId="{6E8602F7-BFD2-4208-BD09-F57A25737614}" destId="{2D669C68-9C13-4B61-A0AC-68843DC5FFA9}" srcOrd="1" destOrd="0" presId="urn:microsoft.com/office/officeart/2005/8/layout/hierarchy1"/>
    <dgm:cxn modelId="{4474C3E2-9026-48D3-96DD-973F2B7FBC8E}" type="presParOf" srcId="{C39EDC43-7A2D-4A12-B051-EDB514FFC035}" destId="{A564417C-85AA-4734-B755-938B54CEF200}" srcOrd="1" destOrd="0" presId="urn:microsoft.com/office/officeart/2005/8/layout/hierarchy1"/>
    <dgm:cxn modelId="{B8E7CD58-4709-4800-886E-654DFC62AA61}" type="presParOf" srcId="{A564417C-85AA-4734-B755-938B54CEF200}" destId="{DCED47A7-F1B4-4684-9511-44C500D3380E}" srcOrd="0" destOrd="0" presId="urn:microsoft.com/office/officeart/2005/8/layout/hierarchy1"/>
    <dgm:cxn modelId="{AC801F14-2F4F-4A7C-A7A5-4654FF4DCDEC}" type="presParOf" srcId="{A564417C-85AA-4734-B755-938B54CEF200}" destId="{C8F9929D-2FD2-4546-85B8-DC15D21DFBB7}" srcOrd="1" destOrd="0" presId="urn:microsoft.com/office/officeart/2005/8/layout/hierarchy1"/>
    <dgm:cxn modelId="{68068272-0ECC-4765-9012-5EC464653501}" type="presParOf" srcId="{C8F9929D-2FD2-4546-85B8-DC15D21DFBB7}" destId="{3BBFD7BD-FD04-4D68-A29E-9CDA4E69AB18}" srcOrd="0" destOrd="0" presId="urn:microsoft.com/office/officeart/2005/8/layout/hierarchy1"/>
    <dgm:cxn modelId="{EACE1E5C-D5D6-4C87-8271-E84149ECD030}" type="presParOf" srcId="{3BBFD7BD-FD04-4D68-A29E-9CDA4E69AB18}" destId="{186A8882-CA11-4A75-8E14-9C20DDF8C7CF}" srcOrd="0" destOrd="0" presId="urn:microsoft.com/office/officeart/2005/8/layout/hierarchy1"/>
    <dgm:cxn modelId="{8DB0F662-7CFC-44E5-A6E0-AE25708F016E}" type="presParOf" srcId="{3BBFD7BD-FD04-4D68-A29E-9CDA4E69AB18}" destId="{4724C7C1-0C7B-42FE-A970-AAC13349D559}" srcOrd="1" destOrd="0" presId="urn:microsoft.com/office/officeart/2005/8/layout/hierarchy1"/>
    <dgm:cxn modelId="{FD6E347E-DFD8-4831-BB6F-FD0348C4EB91}" type="presParOf" srcId="{C8F9929D-2FD2-4546-85B8-DC15D21DFBB7}" destId="{96434E45-14D7-433B-A134-D6A5E1BABA8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ED47A7-F1B4-4684-9511-44C500D3380E}">
      <dsp:nvSpPr>
        <dsp:cNvPr id="0" name=""/>
        <dsp:cNvSpPr/>
      </dsp:nvSpPr>
      <dsp:spPr>
        <a:xfrm>
          <a:off x="6104881" y="2724914"/>
          <a:ext cx="91440" cy="5074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749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6B0974-6805-4890-AB7D-AA7BD5EFBAB1}">
      <dsp:nvSpPr>
        <dsp:cNvPr id="0" name=""/>
        <dsp:cNvSpPr/>
      </dsp:nvSpPr>
      <dsp:spPr>
        <a:xfrm>
          <a:off x="4017857" y="1109360"/>
          <a:ext cx="2132744" cy="507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843"/>
              </a:lnTo>
              <a:lnTo>
                <a:pt x="2132744" y="345843"/>
              </a:lnTo>
              <a:lnTo>
                <a:pt x="2132744" y="50749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31BB9F-9891-4440-A8C2-5FC2492448B7}">
      <dsp:nvSpPr>
        <dsp:cNvPr id="0" name=""/>
        <dsp:cNvSpPr/>
      </dsp:nvSpPr>
      <dsp:spPr>
        <a:xfrm>
          <a:off x="3972137" y="2724914"/>
          <a:ext cx="91440" cy="5074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749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A95A21-B26F-4F84-852F-CB9DD1FC13DB}">
      <dsp:nvSpPr>
        <dsp:cNvPr id="0" name=""/>
        <dsp:cNvSpPr/>
      </dsp:nvSpPr>
      <dsp:spPr>
        <a:xfrm>
          <a:off x="3972137" y="1109360"/>
          <a:ext cx="91440" cy="5074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749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245ECB-D2A4-4211-BB4D-DE19BC5A6258}">
      <dsp:nvSpPr>
        <dsp:cNvPr id="0" name=""/>
        <dsp:cNvSpPr/>
      </dsp:nvSpPr>
      <dsp:spPr>
        <a:xfrm>
          <a:off x="1839392" y="2724914"/>
          <a:ext cx="91440" cy="5074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749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F05B9B-1358-4F24-AC85-4C65E4A9FB95}">
      <dsp:nvSpPr>
        <dsp:cNvPr id="0" name=""/>
        <dsp:cNvSpPr/>
      </dsp:nvSpPr>
      <dsp:spPr>
        <a:xfrm>
          <a:off x="1885112" y="1109360"/>
          <a:ext cx="2132744" cy="507496"/>
        </a:xfrm>
        <a:custGeom>
          <a:avLst/>
          <a:gdLst/>
          <a:ahLst/>
          <a:cxnLst/>
          <a:rect l="0" t="0" r="0" b="0"/>
          <a:pathLst>
            <a:path>
              <a:moveTo>
                <a:pt x="2132744" y="0"/>
              </a:moveTo>
              <a:lnTo>
                <a:pt x="2132744" y="345843"/>
              </a:lnTo>
              <a:lnTo>
                <a:pt x="0" y="345843"/>
              </a:lnTo>
              <a:lnTo>
                <a:pt x="0" y="50749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3C7C3B-6408-456A-8795-29A1DEDA3AC4}">
      <dsp:nvSpPr>
        <dsp:cNvPr id="0" name=""/>
        <dsp:cNvSpPr/>
      </dsp:nvSpPr>
      <dsp:spPr>
        <a:xfrm>
          <a:off x="3145370" y="1303"/>
          <a:ext cx="1744972" cy="11080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F3C58D9-5311-4007-AD07-09A8E5E2EA8A}">
      <dsp:nvSpPr>
        <dsp:cNvPr id="0" name=""/>
        <dsp:cNvSpPr/>
      </dsp:nvSpPr>
      <dsp:spPr>
        <a:xfrm>
          <a:off x="3339256" y="185494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 </a:t>
          </a:r>
          <a:r>
            <a:rPr lang="ru-RU" sz="2400" kern="1200" dirty="0" err="1" smtClean="0"/>
            <a:t>кислоро-дом</a:t>
          </a:r>
          <a:r>
            <a:rPr lang="ru-RU" sz="2400" kern="1200" dirty="0" smtClean="0"/>
            <a:t> (О</a:t>
          </a:r>
          <a:r>
            <a:rPr lang="ru-RU" sz="2400" kern="1200" baseline="-25000" dirty="0" smtClean="0"/>
            <a:t>2</a:t>
          </a:r>
          <a:r>
            <a:rPr lang="ru-RU" sz="2400" kern="1200" dirty="0" smtClean="0"/>
            <a:t>)</a:t>
          </a:r>
          <a:endParaRPr lang="ru-RU" sz="2400" kern="1200" dirty="0"/>
        </a:p>
      </dsp:txBody>
      <dsp:txXfrm>
        <a:off x="3371710" y="217948"/>
        <a:ext cx="1680064" cy="1043149"/>
      </dsp:txXfrm>
    </dsp:sp>
    <dsp:sp modelId="{18D0C012-11A2-4BAB-8155-3D2790626D43}">
      <dsp:nvSpPr>
        <dsp:cNvPr id="0" name=""/>
        <dsp:cNvSpPr/>
      </dsp:nvSpPr>
      <dsp:spPr>
        <a:xfrm>
          <a:off x="1012626" y="1616856"/>
          <a:ext cx="1744972" cy="11080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4C29FF6-8588-4B11-9570-97A95EAD89AD}">
      <dsp:nvSpPr>
        <dsp:cNvPr id="0" name=""/>
        <dsp:cNvSpPr/>
      </dsp:nvSpPr>
      <dsp:spPr>
        <a:xfrm>
          <a:off x="1206512" y="1801048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Li-Na</a:t>
          </a:r>
          <a:endParaRPr lang="ru-RU" sz="3200" kern="1200" dirty="0"/>
        </a:p>
      </dsp:txBody>
      <dsp:txXfrm>
        <a:off x="1238966" y="1833502"/>
        <a:ext cx="1680064" cy="1043149"/>
      </dsp:txXfrm>
    </dsp:sp>
    <dsp:sp modelId="{4268040F-5B0D-4E26-8535-720D79C96C7E}">
      <dsp:nvSpPr>
        <dsp:cNvPr id="0" name=""/>
        <dsp:cNvSpPr/>
      </dsp:nvSpPr>
      <dsp:spPr>
        <a:xfrm>
          <a:off x="1012626" y="3232410"/>
          <a:ext cx="1744972" cy="11080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718227B-EF6D-4C60-A6C5-67D73993E2FC}">
      <dsp:nvSpPr>
        <dsp:cNvPr id="0" name=""/>
        <dsp:cNvSpPr/>
      </dsp:nvSpPr>
      <dsp:spPr>
        <a:xfrm>
          <a:off x="1206512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Легко, при обычной </a:t>
          </a:r>
          <a:r>
            <a:rPr lang="en-US" sz="2000" kern="1200" dirty="0" smtClean="0"/>
            <a:t>t</a:t>
          </a:r>
          <a:endParaRPr lang="ru-RU" sz="2000" kern="1200" dirty="0"/>
        </a:p>
      </dsp:txBody>
      <dsp:txXfrm>
        <a:off x="1238966" y="3449056"/>
        <a:ext cx="1680064" cy="1043149"/>
      </dsp:txXfrm>
    </dsp:sp>
    <dsp:sp modelId="{A7B28562-003C-4984-A2C0-A405C5E79B04}">
      <dsp:nvSpPr>
        <dsp:cNvPr id="0" name=""/>
        <dsp:cNvSpPr/>
      </dsp:nvSpPr>
      <dsp:spPr>
        <a:xfrm>
          <a:off x="3145370" y="1616856"/>
          <a:ext cx="1744972" cy="11080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FBD8868-D00E-44B1-A6A0-1B1A7C94E6A2}">
      <dsp:nvSpPr>
        <dsp:cNvPr id="0" name=""/>
        <dsp:cNvSpPr/>
      </dsp:nvSpPr>
      <dsp:spPr>
        <a:xfrm>
          <a:off x="3339256" y="1801048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Mg-Hg</a:t>
          </a:r>
          <a:endParaRPr lang="ru-RU" sz="3200" kern="1200" dirty="0"/>
        </a:p>
      </dsp:txBody>
      <dsp:txXfrm>
        <a:off x="3371710" y="1833502"/>
        <a:ext cx="1680064" cy="1043149"/>
      </dsp:txXfrm>
    </dsp:sp>
    <dsp:sp modelId="{04CB047B-B08C-427B-8811-64E47746A26F}">
      <dsp:nvSpPr>
        <dsp:cNvPr id="0" name=""/>
        <dsp:cNvSpPr/>
      </dsp:nvSpPr>
      <dsp:spPr>
        <a:xfrm>
          <a:off x="3145370" y="3232410"/>
          <a:ext cx="1744972" cy="11080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8471E3D-20BE-4963-A2D6-47BE53825B5F}">
      <dsp:nvSpPr>
        <dsp:cNvPr id="0" name=""/>
        <dsp:cNvSpPr/>
      </dsp:nvSpPr>
      <dsp:spPr>
        <a:xfrm>
          <a:off x="3339256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При нагревании</a:t>
          </a:r>
          <a:endParaRPr lang="ru-RU" sz="2000" kern="1200" dirty="0"/>
        </a:p>
      </dsp:txBody>
      <dsp:txXfrm>
        <a:off x="3371710" y="3449056"/>
        <a:ext cx="1680064" cy="1043149"/>
      </dsp:txXfrm>
    </dsp:sp>
    <dsp:sp modelId="{1FB06957-969F-4A1F-8E94-686EF906C9F4}">
      <dsp:nvSpPr>
        <dsp:cNvPr id="0" name=""/>
        <dsp:cNvSpPr/>
      </dsp:nvSpPr>
      <dsp:spPr>
        <a:xfrm>
          <a:off x="5278115" y="1616856"/>
          <a:ext cx="1744972" cy="11080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D669C68-9C13-4B61-A0AC-68843DC5FFA9}">
      <dsp:nvSpPr>
        <dsp:cNvPr id="0" name=""/>
        <dsp:cNvSpPr/>
      </dsp:nvSpPr>
      <dsp:spPr>
        <a:xfrm>
          <a:off x="5472000" y="1801048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Ag-Au</a:t>
          </a:r>
          <a:endParaRPr lang="ru-RU" sz="3200" kern="1200" dirty="0"/>
        </a:p>
      </dsp:txBody>
      <dsp:txXfrm>
        <a:off x="5504454" y="1833502"/>
        <a:ext cx="1680064" cy="1043149"/>
      </dsp:txXfrm>
    </dsp:sp>
    <dsp:sp modelId="{186A8882-CA11-4A75-8E14-9C20DDF8C7CF}">
      <dsp:nvSpPr>
        <dsp:cNvPr id="0" name=""/>
        <dsp:cNvSpPr/>
      </dsp:nvSpPr>
      <dsp:spPr>
        <a:xfrm>
          <a:off x="5278115" y="3232410"/>
          <a:ext cx="1744972" cy="11080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724C7C1-0C7B-42FE-A970-AAC13349D559}">
      <dsp:nvSpPr>
        <dsp:cNvPr id="0" name=""/>
        <dsp:cNvSpPr/>
      </dsp:nvSpPr>
      <dsp:spPr>
        <a:xfrm>
          <a:off x="5472000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 </a:t>
          </a:r>
          <a:r>
            <a:rPr lang="ru-RU" sz="2000" kern="1200" dirty="0" err="1" smtClean="0"/>
            <a:t>взаимодей-ствуют</a:t>
          </a:r>
          <a:endParaRPr lang="ru-RU" sz="2000" kern="1200" dirty="0"/>
        </a:p>
      </dsp:txBody>
      <dsp:txXfrm>
        <a:off x="5504454" y="3449056"/>
        <a:ext cx="1680064" cy="10431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ED47A7-F1B4-4684-9511-44C500D3380E}">
      <dsp:nvSpPr>
        <dsp:cNvPr id="0" name=""/>
        <dsp:cNvSpPr/>
      </dsp:nvSpPr>
      <dsp:spPr>
        <a:xfrm>
          <a:off x="5845395" y="2377162"/>
          <a:ext cx="91440" cy="4428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281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6B0974-6805-4890-AB7D-AA7BD5EFBAB1}">
      <dsp:nvSpPr>
        <dsp:cNvPr id="0" name=""/>
        <dsp:cNvSpPr/>
      </dsp:nvSpPr>
      <dsp:spPr>
        <a:xfrm>
          <a:off x="4030213" y="967529"/>
          <a:ext cx="1860902" cy="4428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762"/>
              </a:lnTo>
              <a:lnTo>
                <a:pt x="1860902" y="301762"/>
              </a:lnTo>
              <a:lnTo>
                <a:pt x="1860902" y="44281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E5CA6F-4947-49C7-9C5F-B4531F32BAA0}">
      <dsp:nvSpPr>
        <dsp:cNvPr id="0" name=""/>
        <dsp:cNvSpPr/>
      </dsp:nvSpPr>
      <dsp:spPr>
        <a:xfrm>
          <a:off x="3984493" y="3786796"/>
          <a:ext cx="91440" cy="4428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281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31BB9F-9891-4440-A8C2-5FC2492448B7}">
      <dsp:nvSpPr>
        <dsp:cNvPr id="0" name=""/>
        <dsp:cNvSpPr/>
      </dsp:nvSpPr>
      <dsp:spPr>
        <a:xfrm>
          <a:off x="3984493" y="2377162"/>
          <a:ext cx="91440" cy="4428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281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A95A21-B26F-4F84-852F-CB9DD1FC13DB}">
      <dsp:nvSpPr>
        <dsp:cNvPr id="0" name=""/>
        <dsp:cNvSpPr/>
      </dsp:nvSpPr>
      <dsp:spPr>
        <a:xfrm>
          <a:off x="3984493" y="967529"/>
          <a:ext cx="91440" cy="4428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281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BAE50B-E429-4189-ADEB-762F66906F4C}">
      <dsp:nvSpPr>
        <dsp:cNvPr id="0" name=""/>
        <dsp:cNvSpPr/>
      </dsp:nvSpPr>
      <dsp:spPr>
        <a:xfrm>
          <a:off x="2123591" y="3786796"/>
          <a:ext cx="91440" cy="4428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281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245ECB-D2A4-4211-BB4D-DE19BC5A6258}">
      <dsp:nvSpPr>
        <dsp:cNvPr id="0" name=""/>
        <dsp:cNvSpPr/>
      </dsp:nvSpPr>
      <dsp:spPr>
        <a:xfrm>
          <a:off x="2123591" y="2377162"/>
          <a:ext cx="91440" cy="4428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281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F05B9B-1358-4F24-AC85-4C65E4A9FB95}">
      <dsp:nvSpPr>
        <dsp:cNvPr id="0" name=""/>
        <dsp:cNvSpPr/>
      </dsp:nvSpPr>
      <dsp:spPr>
        <a:xfrm>
          <a:off x="2169311" y="967529"/>
          <a:ext cx="1860902" cy="442810"/>
        </a:xfrm>
        <a:custGeom>
          <a:avLst/>
          <a:gdLst/>
          <a:ahLst/>
          <a:cxnLst/>
          <a:rect l="0" t="0" r="0" b="0"/>
          <a:pathLst>
            <a:path>
              <a:moveTo>
                <a:pt x="1860902" y="0"/>
              </a:moveTo>
              <a:lnTo>
                <a:pt x="1860902" y="301762"/>
              </a:lnTo>
              <a:lnTo>
                <a:pt x="0" y="301762"/>
              </a:lnTo>
              <a:lnTo>
                <a:pt x="0" y="44281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3C7C3B-6408-456A-8795-29A1DEDA3AC4}">
      <dsp:nvSpPr>
        <dsp:cNvPr id="0" name=""/>
        <dsp:cNvSpPr/>
      </dsp:nvSpPr>
      <dsp:spPr>
        <a:xfrm>
          <a:off x="3268935" y="706"/>
          <a:ext cx="1522556" cy="9668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F3C58D9-5311-4007-AD07-09A8E5E2EA8A}">
      <dsp:nvSpPr>
        <dsp:cNvPr id="0" name=""/>
        <dsp:cNvSpPr/>
      </dsp:nvSpPr>
      <dsp:spPr>
        <a:xfrm>
          <a:off x="3438108" y="161420"/>
          <a:ext cx="1522556" cy="9668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 водой (Н</a:t>
          </a:r>
          <a:r>
            <a:rPr lang="ru-RU" sz="2400" kern="1200" baseline="-25000" dirty="0" smtClean="0"/>
            <a:t>2</a:t>
          </a:r>
          <a:r>
            <a:rPr lang="ru-RU" sz="2400" kern="1200" dirty="0" smtClean="0"/>
            <a:t>О)</a:t>
          </a:r>
          <a:endParaRPr lang="ru-RU" sz="2400" kern="1200" dirty="0"/>
        </a:p>
      </dsp:txBody>
      <dsp:txXfrm>
        <a:off x="3466425" y="189737"/>
        <a:ext cx="1465922" cy="910189"/>
      </dsp:txXfrm>
    </dsp:sp>
    <dsp:sp modelId="{18D0C012-11A2-4BAB-8155-3D2790626D43}">
      <dsp:nvSpPr>
        <dsp:cNvPr id="0" name=""/>
        <dsp:cNvSpPr/>
      </dsp:nvSpPr>
      <dsp:spPr>
        <a:xfrm>
          <a:off x="1408033" y="1410339"/>
          <a:ext cx="1522556" cy="9668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4C29FF6-8588-4B11-9570-97A95EAD89AD}">
      <dsp:nvSpPr>
        <dsp:cNvPr id="0" name=""/>
        <dsp:cNvSpPr/>
      </dsp:nvSpPr>
      <dsp:spPr>
        <a:xfrm>
          <a:off x="1577206" y="1571053"/>
          <a:ext cx="1522556" cy="9668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3200" kern="1200" dirty="0" smtClean="0"/>
            <a:t>Li-Na</a:t>
          </a:r>
          <a:endParaRPr lang="ru-RU" sz="3200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/>
            <a:t>(щелочные, </a:t>
          </a:r>
          <a:r>
            <a:rPr lang="ru-RU" sz="1800" kern="1200" dirty="0" err="1" smtClean="0"/>
            <a:t>щелочно-земельные</a:t>
          </a:r>
          <a:r>
            <a:rPr lang="ru-RU" sz="1800" kern="1200" dirty="0" smtClean="0"/>
            <a:t>)</a:t>
          </a:r>
          <a:endParaRPr lang="ru-RU" sz="1800" kern="1200" dirty="0"/>
        </a:p>
      </dsp:txBody>
      <dsp:txXfrm>
        <a:off x="1605523" y="1599370"/>
        <a:ext cx="1465922" cy="910189"/>
      </dsp:txXfrm>
    </dsp:sp>
    <dsp:sp modelId="{4268040F-5B0D-4E26-8535-720D79C96C7E}">
      <dsp:nvSpPr>
        <dsp:cNvPr id="0" name=""/>
        <dsp:cNvSpPr/>
      </dsp:nvSpPr>
      <dsp:spPr>
        <a:xfrm>
          <a:off x="1408033" y="2819972"/>
          <a:ext cx="1522556" cy="9668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718227B-EF6D-4C60-A6C5-67D73993E2FC}">
      <dsp:nvSpPr>
        <dsp:cNvPr id="0" name=""/>
        <dsp:cNvSpPr/>
      </dsp:nvSpPr>
      <dsp:spPr>
        <a:xfrm>
          <a:off x="1577206" y="2980687"/>
          <a:ext cx="1522556" cy="9668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Легко, при обычной </a:t>
          </a:r>
          <a:r>
            <a:rPr lang="en-US" sz="2000" kern="1200" dirty="0" smtClean="0"/>
            <a:t>t</a:t>
          </a:r>
          <a:endParaRPr lang="ru-RU" sz="2000" kern="1200" dirty="0"/>
        </a:p>
      </dsp:txBody>
      <dsp:txXfrm>
        <a:off x="1605523" y="3009004"/>
        <a:ext cx="1465922" cy="910189"/>
      </dsp:txXfrm>
    </dsp:sp>
    <dsp:sp modelId="{D98DA7CF-9ADF-4281-AC5C-341C16622720}">
      <dsp:nvSpPr>
        <dsp:cNvPr id="0" name=""/>
        <dsp:cNvSpPr/>
      </dsp:nvSpPr>
      <dsp:spPr>
        <a:xfrm>
          <a:off x="1408033" y="4229606"/>
          <a:ext cx="1522556" cy="9668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6E26063-62F8-4B50-8C49-D80F6CC7E49D}">
      <dsp:nvSpPr>
        <dsp:cNvPr id="0" name=""/>
        <dsp:cNvSpPr/>
      </dsp:nvSpPr>
      <dsp:spPr>
        <a:xfrm>
          <a:off x="1577206" y="4390320"/>
          <a:ext cx="1522556" cy="9668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Щелочи</a:t>
          </a:r>
          <a:br>
            <a:rPr lang="ru-RU" sz="2000" kern="1200" dirty="0" smtClean="0"/>
          </a:br>
          <a:r>
            <a:rPr lang="ru-RU" sz="2000" kern="1200" dirty="0" smtClean="0"/>
            <a:t>(</a:t>
          </a:r>
          <a:r>
            <a:rPr lang="en-US" sz="2000" kern="1200" dirty="0" smtClean="0"/>
            <a:t>Me(OH)</a:t>
          </a:r>
          <a:r>
            <a:rPr lang="en-US" sz="2000" kern="1200" baseline="-25000" dirty="0" smtClean="0"/>
            <a:t>n</a:t>
          </a:r>
          <a:r>
            <a:rPr lang="en-US" sz="2000" kern="1200" dirty="0" smtClean="0"/>
            <a:t>)</a:t>
          </a:r>
          <a:endParaRPr lang="ru-RU" sz="2000" kern="1200" dirty="0"/>
        </a:p>
      </dsp:txBody>
      <dsp:txXfrm>
        <a:off x="1605523" y="4418637"/>
        <a:ext cx="1465922" cy="910189"/>
      </dsp:txXfrm>
    </dsp:sp>
    <dsp:sp modelId="{A7B28562-003C-4984-A2C0-A405C5E79B04}">
      <dsp:nvSpPr>
        <dsp:cNvPr id="0" name=""/>
        <dsp:cNvSpPr/>
      </dsp:nvSpPr>
      <dsp:spPr>
        <a:xfrm>
          <a:off x="3268935" y="1410339"/>
          <a:ext cx="1522556" cy="9668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FBD8868-D00E-44B1-A6A0-1B1A7C94E6A2}">
      <dsp:nvSpPr>
        <dsp:cNvPr id="0" name=""/>
        <dsp:cNvSpPr/>
      </dsp:nvSpPr>
      <dsp:spPr>
        <a:xfrm>
          <a:off x="3438108" y="1571053"/>
          <a:ext cx="1522556" cy="9668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Mg-</a:t>
          </a:r>
          <a:r>
            <a:rPr lang="ru-RU" sz="3200" kern="1200" dirty="0" smtClean="0"/>
            <a:t>Н</a:t>
          </a:r>
          <a:r>
            <a:rPr lang="ru-RU" sz="3200" kern="1200" baseline="-25000" dirty="0" smtClean="0"/>
            <a:t>2</a:t>
          </a:r>
          <a:endParaRPr lang="ru-RU" sz="3200" kern="1200" baseline="-25000" dirty="0"/>
        </a:p>
      </dsp:txBody>
      <dsp:txXfrm>
        <a:off x="3466425" y="1599370"/>
        <a:ext cx="1465922" cy="910189"/>
      </dsp:txXfrm>
    </dsp:sp>
    <dsp:sp modelId="{04CB047B-B08C-427B-8811-64E47746A26F}">
      <dsp:nvSpPr>
        <dsp:cNvPr id="0" name=""/>
        <dsp:cNvSpPr/>
      </dsp:nvSpPr>
      <dsp:spPr>
        <a:xfrm>
          <a:off x="3268935" y="2819972"/>
          <a:ext cx="1522556" cy="9668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8471E3D-20BE-4963-A2D6-47BE53825B5F}">
      <dsp:nvSpPr>
        <dsp:cNvPr id="0" name=""/>
        <dsp:cNvSpPr/>
      </dsp:nvSpPr>
      <dsp:spPr>
        <a:xfrm>
          <a:off x="3438108" y="2980687"/>
          <a:ext cx="1522556" cy="9668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При нагревании</a:t>
          </a:r>
          <a:endParaRPr lang="ru-RU" sz="2000" kern="1200" dirty="0"/>
        </a:p>
      </dsp:txBody>
      <dsp:txXfrm>
        <a:off x="3466425" y="3009004"/>
        <a:ext cx="1465922" cy="910189"/>
      </dsp:txXfrm>
    </dsp:sp>
    <dsp:sp modelId="{BCC6A6F4-082E-4ECD-8C9F-F7A028762127}">
      <dsp:nvSpPr>
        <dsp:cNvPr id="0" name=""/>
        <dsp:cNvSpPr/>
      </dsp:nvSpPr>
      <dsp:spPr>
        <a:xfrm>
          <a:off x="3268935" y="4229606"/>
          <a:ext cx="1522556" cy="9668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5FC03FB-CC5A-48F3-BCA1-3E6501415499}">
      <dsp:nvSpPr>
        <dsp:cNvPr id="0" name=""/>
        <dsp:cNvSpPr/>
      </dsp:nvSpPr>
      <dsp:spPr>
        <a:xfrm>
          <a:off x="3438108" y="4390320"/>
          <a:ext cx="1522556" cy="9668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Оксиды, основания (</a:t>
          </a:r>
          <a:r>
            <a:rPr lang="en-US" sz="2000" kern="1200" dirty="0" smtClean="0"/>
            <a:t>Me(OH)</a:t>
          </a:r>
          <a:r>
            <a:rPr lang="en-US" sz="2000" kern="1200" baseline="-25000" dirty="0" smtClean="0"/>
            <a:t>n</a:t>
          </a:r>
          <a:r>
            <a:rPr lang="en-US" sz="2000" kern="1200" dirty="0" smtClean="0"/>
            <a:t>)</a:t>
          </a:r>
          <a:endParaRPr lang="ru-RU" sz="2000" kern="1200" dirty="0"/>
        </a:p>
      </dsp:txBody>
      <dsp:txXfrm>
        <a:off x="3466425" y="4418637"/>
        <a:ext cx="1465922" cy="910189"/>
      </dsp:txXfrm>
    </dsp:sp>
    <dsp:sp modelId="{1FB06957-969F-4A1F-8E94-686EF906C9F4}">
      <dsp:nvSpPr>
        <dsp:cNvPr id="0" name=""/>
        <dsp:cNvSpPr/>
      </dsp:nvSpPr>
      <dsp:spPr>
        <a:xfrm>
          <a:off x="5129837" y="1410339"/>
          <a:ext cx="1522556" cy="9668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D669C68-9C13-4B61-A0AC-68843DC5FFA9}">
      <dsp:nvSpPr>
        <dsp:cNvPr id="0" name=""/>
        <dsp:cNvSpPr/>
      </dsp:nvSpPr>
      <dsp:spPr>
        <a:xfrm>
          <a:off x="5299010" y="1571053"/>
          <a:ext cx="1522556" cy="9668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после Н</a:t>
          </a:r>
          <a:r>
            <a:rPr lang="ru-RU" sz="3200" kern="1200" baseline="-25000" dirty="0" smtClean="0"/>
            <a:t>2</a:t>
          </a:r>
          <a:endParaRPr lang="ru-RU" sz="3200" kern="1200" baseline="-25000" dirty="0"/>
        </a:p>
      </dsp:txBody>
      <dsp:txXfrm>
        <a:off x="5327327" y="1599370"/>
        <a:ext cx="1465922" cy="910189"/>
      </dsp:txXfrm>
    </dsp:sp>
    <dsp:sp modelId="{186A8882-CA11-4A75-8E14-9C20DDF8C7CF}">
      <dsp:nvSpPr>
        <dsp:cNvPr id="0" name=""/>
        <dsp:cNvSpPr/>
      </dsp:nvSpPr>
      <dsp:spPr>
        <a:xfrm>
          <a:off x="5129837" y="2819972"/>
          <a:ext cx="1522556" cy="9668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724C7C1-0C7B-42FE-A970-AAC13349D559}">
      <dsp:nvSpPr>
        <dsp:cNvPr id="0" name=""/>
        <dsp:cNvSpPr/>
      </dsp:nvSpPr>
      <dsp:spPr>
        <a:xfrm>
          <a:off x="5299010" y="2980687"/>
          <a:ext cx="1522556" cy="9668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 </a:t>
          </a:r>
          <a:r>
            <a:rPr lang="ru-RU" sz="2000" kern="1200" dirty="0" err="1" smtClean="0"/>
            <a:t>взаимодей-ствуют</a:t>
          </a:r>
          <a:endParaRPr lang="ru-RU" sz="2000" kern="1200" dirty="0"/>
        </a:p>
      </dsp:txBody>
      <dsp:txXfrm>
        <a:off x="5327327" y="3009004"/>
        <a:ext cx="1465922" cy="9101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ED47A7-F1B4-4684-9511-44C500D3380E}">
      <dsp:nvSpPr>
        <dsp:cNvPr id="0" name=""/>
        <dsp:cNvSpPr/>
      </dsp:nvSpPr>
      <dsp:spPr>
        <a:xfrm>
          <a:off x="6566608" y="3182347"/>
          <a:ext cx="91440" cy="5923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232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6B0974-6805-4890-AB7D-AA7BD5EFBAB1}">
      <dsp:nvSpPr>
        <dsp:cNvPr id="0" name=""/>
        <dsp:cNvSpPr/>
      </dsp:nvSpPr>
      <dsp:spPr>
        <a:xfrm>
          <a:off x="4123112" y="1296766"/>
          <a:ext cx="2489215" cy="592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3648"/>
              </a:lnTo>
              <a:lnTo>
                <a:pt x="2489215" y="403648"/>
              </a:lnTo>
              <a:lnTo>
                <a:pt x="2489215" y="59232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31BB9F-9891-4440-A8C2-5FC2492448B7}">
      <dsp:nvSpPr>
        <dsp:cNvPr id="0" name=""/>
        <dsp:cNvSpPr/>
      </dsp:nvSpPr>
      <dsp:spPr>
        <a:xfrm>
          <a:off x="4077392" y="3182347"/>
          <a:ext cx="91440" cy="5923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232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A95A21-B26F-4F84-852F-CB9DD1FC13DB}">
      <dsp:nvSpPr>
        <dsp:cNvPr id="0" name=""/>
        <dsp:cNvSpPr/>
      </dsp:nvSpPr>
      <dsp:spPr>
        <a:xfrm>
          <a:off x="4077392" y="1296766"/>
          <a:ext cx="91440" cy="5923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232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245ECB-D2A4-4211-BB4D-DE19BC5A6258}">
      <dsp:nvSpPr>
        <dsp:cNvPr id="0" name=""/>
        <dsp:cNvSpPr/>
      </dsp:nvSpPr>
      <dsp:spPr>
        <a:xfrm>
          <a:off x="1588176" y="3182347"/>
          <a:ext cx="91440" cy="5923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232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F05B9B-1358-4F24-AC85-4C65E4A9FB95}">
      <dsp:nvSpPr>
        <dsp:cNvPr id="0" name=""/>
        <dsp:cNvSpPr/>
      </dsp:nvSpPr>
      <dsp:spPr>
        <a:xfrm>
          <a:off x="1633896" y="1296766"/>
          <a:ext cx="2489215" cy="592320"/>
        </a:xfrm>
        <a:custGeom>
          <a:avLst/>
          <a:gdLst/>
          <a:ahLst/>
          <a:cxnLst/>
          <a:rect l="0" t="0" r="0" b="0"/>
          <a:pathLst>
            <a:path>
              <a:moveTo>
                <a:pt x="2489215" y="0"/>
              </a:moveTo>
              <a:lnTo>
                <a:pt x="2489215" y="403648"/>
              </a:lnTo>
              <a:lnTo>
                <a:pt x="0" y="403648"/>
              </a:lnTo>
              <a:lnTo>
                <a:pt x="0" y="59232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3C7C3B-6408-456A-8795-29A1DEDA3AC4}">
      <dsp:nvSpPr>
        <dsp:cNvPr id="0" name=""/>
        <dsp:cNvSpPr/>
      </dsp:nvSpPr>
      <dsp:spPr>
        <a:xfrm>
          <a:off x="2878283" y="3505"/>
          <a:ext cx="2489659" cy="12932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F3C58D9-5311-4007-AD07-09A8E5E2EA8A}">
      <dsp:nvSpPr>
        <dsp:cNvPr id="0" name=""/>
        <dsp:cNvSpPr/>
      </dsp:nvSpPr>
      <dsp:spPr>
        <a:xfrm>
          <a:off x="3104575" y="218483"/>
          <a:ext cx="2489659" cy="1293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 кислотой </a:t>
          </a:r>
          <a:endParaRPr lang="ru-RU" sz="2400" kern="1200" dirty="0"/>
        </a:p>
      </dsp:txBody>
      <dsp:txXfrm>
        <a:off x="3142453" y="256361"/>
        <a:ext cx="2413903" cy="1217504"/>
      </dsp:txXfrm>
    </dsp:sp>
    <dsp:sp modelId="{18D0C012-11A2-4BAB-8155-3D2790626D43}">
      <dsp:nvSpPr>
        <dsp:cNvPr id="0" name=""/>
        <dsp:cNvSpPr/>
      </dsp:nvSpPr>
      <dsp:spPr>
        <a:xfrm>
          <a:off x="615581" y="1889086"/>
          <a:ext cx="2036631" cy="12932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4C29FF6-8588-4B11-9570-97A95EAD89AD}">
      <dsp:nvSpPr>
        <dsp:cNvPr id="0" name=""/>
        <dsp:cNvSpPr/>
      </dsp:nvSpPr>
      <dsp:spPr>
        <a:xfrm>
          <a:off x="841873" y="2104064"/>
          <a:ext cx="2036631" cy="1293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3200" kern="1200" dirty="0" smtClean="0"/>
            <a:t>Li-Na</a:t>
          </a:r>
          <a:endParaRPr lang="ru-RU" sz="3200" kern="1200" dirty="0" smtClean="0"/>
        </a:p>
      </dsp:txBody>
      <dsp:txXfrm>
        <a:off x="879751" y="2141942"/>
        <a:ext cx="1960875" cy="1217504"/>
      </dsp:txXfrm>
    </dsp:sp>
    <dsp:sp modelId="{4268040F-5B0D-4E26-8535-720D79C96C7E}">
      <dsp:nvSpPr>
        <dsp:cNvPr id="0" name=""/>
        <dsp:cNvSpPr/>
      </dsp:nvSpPr>
      <dsp:spPr>
        <a:xfrm>
          <a:off x="615581" y="3774667"/>
          <a:ext cx="2036631" cy="12932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718227B-EF6D-4C60-A6C5-67D73993E2FC}">
      <dsp:nvSpPr>
        <dsp:cNvPr id="0" name=""/>
        <dsp:cNvSpPr/>
      </dsp:nvSpPr>
      <dsp:spPr>
        <a:xfrm>
          <a:off x="841873" y="3989645"/>
          <a:ext cx="2036631" cy="1293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Взаимодейству-ют</a:t>
          </a:r>
          <a:r>
            <a:rPr lang="ru-RU" sz="2000" kern="1200" dirty="0" smtClean="0"/>
            <a:t> с водой, а не с кислотой</a:t>
          </a:r>
          <a:endParaRPr lang="ru-RU" sz="2000" kern="1200" dirty="0"/>
        </a:p>
      </dsp:txBody>
      <dsp:txXfrm>
        <a:off x="879751" y="4027523"/>
        <a:ext cx="1960875" cy="1217504"/>
      </dsp:txXfrm>
    </dsp:sp>
    <dsp:sp modelId="{A7B28562-003C-4984-A2C0-A405C5E79B04}">
      <dsp:nvSpPr>
        <dsp:cNvPr id="0" name=""/>
        <dsp:cNvSpPr/>
      </dsp:nvSpPr>
      <dsp:spPr>
        <a:xfrm>
          <a:off x="3104797" y="1889086"/>
          <a:ext cx="2036631" cy="12932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FBD8868-D00E-44B1-A6A0-1B1A7C94E6A2}">
      <dsp:nvSpPr>
        <dsp:cNvPr id="0" name=""/>
        <dsp:cNvSpPr/>
      </dsp:nvSpPr>
      <dsp:spPr>
        <a:xfrm>
          <a:off x="3331089" y="2104064"/>
          <a:ext cx="2036631" cy="1293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Mg-</a:t>
          </a:r>
          <a:r>
            <a:rPr lang="ru-RU" sz="3200" kern="1200" dirty="0" smtClean="0"/>
            <a:t>Н</a:t>
          </a:r>
          <a:r>
            <a:rPr lang="ru-RU" sz="3200" kern="1200" baseline="-25000" dirty="0" smtClean="0"/>
            <a:t>2</a:t>
          </a:r>
          <a:endParaRPr lang="ru-RU" sz="3200" kern="1200" baseline="-25000" dirty="0"/>
        </a:p>
      </dsp:txBody>
      <dsp:txXfrm>
        <a:off x="3368967" y="2141942"/>
        <a:ext cx="1960875" cy="1217504"/>
      </dsp:txXfrm>
    </dsp:sp>
    <dsp:sp modelId="{04CB047B-B08C-427B-8811-64E47746A26F}">
      <dsp:nvSpPr>
        <dsp:cNvPr id="0" name=""/>
        <dsp:cNvSpPr/>
      </dsp:nvSpPr>
      <dsp:spPr>
        <a:xfrm>
          <a:off x="3104797" y="3774667"/>
          <a:ext cx="2036631" cy="12932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8471E3D-20BE-4963-A2D6-47BE53825B5F}">
      <dsp:nvSpPr>
        <dsp:cNvPr id="0" name=""/>
        <dsp:cNvSpPr/>
      </dsp:nvSpPr>
      <dsp:spPr>
        <a:xfrm>
          <a:off x="3331089" y="3989645"/>
          <a:ext cx="2036631" cy="1293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При обычных условиях</a:t>
          </a:r>
          <a:endParaRPr lang="ru-RU" sz="2000" kern="1200" dirty="0"/>
        </a:p>
      </dsp:txBody>
      <dsp:txXfrm>
        <a:off x="3368967" y="4027523"/>
        <a:ext cx="1960875" cy="1217504"/>
      </dsp:txXfrm>
    </dsp:sp>
    <dsp:sp modelId="{1FB06957-969F-4A1F-8E94-686EF906C9F4}">
      <dsp:nvSpPr>
        <dsp:cNvPr id="0" name=""/>
        <dsp:cNvSpPr/>
      </dsp:nvSpPr>
      <dsp:spPr>
        <a:xfrm>
          <a:off x="5594013" y="1889086"/>
          <a:ext cx="2036631" cy="12932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D669C68-9C13-4B61-A0AC-68843DC5FFA9}">
      <dsp:nvSpPr>
        <dsp:cNvPr id="0" name=""/>
        <dsp:cNvSpPr/>
      </dsp:nvSpPr>
      <dsp:spPr>
        <a:xfrm>
          <a:off x="5820305" y="2104064"/>
          <a:ext cx="2036631" cy="1293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после Н</a:t>
          </a:r>
          <a:r>
            <a:rPr lang="ru-RU" sz="3200" kern="1200" baseline="-25000" dirty="0" smtClean="0"/>
            <a:t>2</a:t>
          </a:r>
          <a:endParaRPr lang="ru-RU" sz="3200" kern="1200" baseline="-25000" dirty="0"/>
        </a:p>
      </dsp:txBody>
      <dsp:txXfrm>
        <a:off x="5858183" y="2141942"/>
        <a:ext cx="1960875" cy="1217504"/>
      </dsp:txXfrm>
    </dsp:sp>
    <dsp:sp modelId="{186A8882-CA11-4A75-8E14-9C20DDF8C7CF}">
      <dsp:nvSpPr>
        <dsp:cNvPr id="0" name=""/>
        <dsp:cNvSpPr/>
      </dsp:nvSpPr>
      <dsp:spPr>
        <a:xfrm>
          <a:off x="5594013" y="3774667"/>
          <a:ext cx="2036631" cy="12932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724C7C1-0C7B-42FE-A970-AAC13349D559}">
      <dsp:nvSpPr>
        <dsp:cNvPr id="0" name=""/>
        <dsp:cNvSpPr/>
      </dsp:nvSpPr>
      <dsp:spPr>
        <a:xfrm>
          <a:off x="5820305" y="3989645"/>
          <a:ext cx="2036631" cy="1293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 </a:t>
          </a:r>
          <a:r>
            <a:rPr lang="ru-RU" sz="2000" kern="1200" dirty="0" err="1" smtClean="0"/>
            <a:t>взаимодей-ствуют</a:t>
          </a:r>
          <a:endParaRPr lang="ru-RU" sz="2000" kern="1200" dirty="0"/>
        </a:p>
      </dsp:txBody>
      <dsp:txXfrm>
        <a:off x="5858183" y="4027523"/>
        <a:ext cx="1960875" cy="12175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4"/>
            <a:ext cx="7781544" cy="1470025"/>
          </a:xfrm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7693074" cy="4525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27648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627632"/>
            <a:ext cx="4040188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5" y="1627632"/>
            <a:ext cx="4041775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Химические свойства металлов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Разработано учителем химии МОБУ «Лицей №5» г. Оренбурга</a:t>
            </a:r>
            <a:br>
              <a:rPr lang="ru-RU" dirty="0"/>
            </a:br>
            <a:r>
              <a:rPr lang="ru-RU" dirty="0"/>
              <a:t>Павловой Е.С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Задание. Напишите уравнения реакций, с помощью которых можно осуществить следующие превращения: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Mg </a:t>
            </a:r>
            <a:r>
              <a:rPr lang="en-US" dirty="0" smtClean="0">
                <a:latin typeface="Calibri"/>
              </a:rPr>
              <a:t>→ </a:t>
            </a:r>
            <a:r>
              <a:rPr lang="en-US" dirty="0" err="1" smtClean="0">
                <a:latin typeface="Calibri"/>
              </a:rPr>
              <a:t>MgO</a:t>
            </a:r>
            <a:r>
              <a:rPr lang="en-US" dirty="0" smtClean="0">
                <a:latin typeface="Calibri"/>
              </a:rPr>
              <a:t> </a:t>
            </a:r>
            <a:r>
              <a:rPr lang="en-US" dirty="0" smtClean="0"/>
              <a:t>→ MgSO</a:t>
            </a:r>
            <a:r>
              <a:rPr lang="en-US" baseline="-25000" dirty="0" smtClean="0"/>
              <a:t>4</a:t>
            </a:r>
            <a:r>
              <a:rPr lang="en-US" dirty="0" smtClean="0"/>
              <a:t> → Mg(OH)</a:t>
            </a:r>
            <a:r>
              <a:rPr lang="en-US" baseline="-25000" dirty="0" smtClean="0"/>
              <a:t>2</a:t>
            </a:r>
            <a:r>
              <a:rPr lang="en-US" dirty="0" smtClean="0"/>
              <a:t> → </a:t>
            </a:r>
            <a:r>
              <a:rPr lang="en-US" dirty="0" err="1" smtClean="0"/>
              <a:t>MgO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1. Взаимодействие с простыми веществами</a:t>
            </a:r>
            <a:r>
              <a:rPr lang="en-US" dirty="0" smtClean="0"/>
              <a:t> (O</a:t>
            </a:r>
            <a:r>
              <a:rPr lang="en-US" baseline="-25000" dirty="0" smtClean="0"/>
              <a:t>2</a:t>
            </a:r>
            <a:r>
              <a:rPr lang="en-US" dirty="0" smtClean="0"/>
              <a:t>, Cl</a:t>
            </a:r>
            <a:r>
              <a:rPr lang="en-US" baseline="-25000" dirty="0" smtClean="0"/>
              <a:t>2</a:t>
            </a:r>
            <a:r>
              <a:rPr lang="en-US" dirty="0" smtClean="0"/>
              <a:t>, N</a:t>
            </a:r>
            <a:r>
              <a:rPr lang="en-US" baseline="-25000" dirty="0" smtClean="0"/>
              <a:t>2</a:t>
            </a:r>
            <a:r>
              <a:rPr lang="en-US" dirty="0" smtClean="0"/>
              <a:t>, P </a:t>
            </a:r>
            <a:r>
              <a:rPr lang="ru-RU" dirty="0" smtClean="0"/>
              <a:t>и др.)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6000760" y="2928934"/>
            <a:ext cx="2000264" cy="18573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5929322" y="2857496"/>
            <a:ext cx="2071702" cy="18573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Примеры: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Li + O</a:t>
            </a:r>
            <a:r>
              <a:rPr lang="en-US" baseline="-25000" dirty="0" smtClean="0"/>
              <a:t>2</a:t>
            </a:r>
            <a:r>
              <a:rPr lang="en-US" dirty="0" smtClean="0"/>
              <a:t> =</a:t>
            </a:r>
          </a:p>
          <a:p>
            <a:pPr marL="514350" indent="-514350">
              <a:buAutoNum type="arabicParenR"/>
            </a:pPr>
            <a:r>
              <a:rPr lang="en-US" dirty="0" smtClean="0"/>
              <a:t>Ca + O</a:t>
            </a:r>
            <a:r>
              <a:rPr lang="en-US" baseline="-25000" dirty="0" smtClean="0"/>
              <a:t>2</a:t>
            </a:r>
            <a:r>
              <a:rPr lang="en-US" dirty="0" smtClean="0"/>
              <a:t> =</a:t>
            </a:r>
          </a:p>
          <a:p>
            <a:pPr marL="514350" indent="-514350">
              <a:buAutoNum type="arabicParenR"/>
            </a:pPr>
            <a:r>
              <a:rPr lang="en-US" dirty="0" smtClean="0"/>
              <a:t>Cu + O</a:t>
            </a:r>
            <a:r>
              <a:rPr lang="en-US" baseline="-25000" dirty="0" smtClean="0"/>
              <a:t>2</a:t>
            </a:r>
            <a:r>
              <a:rPr lang="en-US" dirty="0" smtClean="0"/>
              <a:t> = </a:t>
            </a:r>
          </a:p>
          <a:p>
            <a:pPr marL="514350" indent="-514350">
              <a:buAutoNum type="arabicParenR"/>
            </a:pPr>
            <a:r>
              <a:rPr lang="en-US" dirty="0" smtClean="0"/>
              <a:t>Zn + O</a:t>
            </a:r>
            <a:r>
              <a:rPr lang="en-US" baseline="-25000" dirty="0" smtClean="0"/>
              <a:t>2</a:t>
            </a:r>
            <a:r>
              <a:rPr lang="en-US" dirty="0" smtClean="0"/>
              <a:t> =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С</a:t>
            </a:r>
            <a:r>
              <a:rPr lang="en-US" dirty="0" smtClean="0"/>
              <a:t>a + Cl</a:t>
            </a:r>
            <a:r>
              <a:rPr lang="en-US" baseline="-25000" dirty="0" smtClean="0"/>
              <a:t>2</a:t>
            </a:r>
            <a:r>
              <a:rPr lang="en-US" dirty="0" smtClean="0"/>
              <a:t> =</a:t>
            </a:r>
          </a:p>
          <a:p>
            <a:pPr marL="514350" indent="-514350">
              <a:buAutoNum type="arabicParenR"/>
            </a:pPr>
            <a:r>
              <a:rPr lang="en-US" dirty="0" smtClean="0"/>
              <a:t>Na + S =</a:t>
            </a:r>
          </a:p>
          <a:p>
            <a:pPr marL="514350" indent="-514350">
              <a:buAutoNum type="arabicParenR"/>
            </a:pPr>
            <a:r>
              <a:rPr lang="en-US" dirty="0" smtClean="0"/>
              <a:t>Ca + N</a:t>
            </a:r>
            <a:r>
              <a:rPr lang="en-US" baseline="-25000" dirty="0" smtClean="0"/>
              <a:t>2</a:t>
            </a:r>
            <a:r>
              <a:rPr lang="en-US" dirty="0" smtClean="0"/>
              <a:t> =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2</a:t>
            </a:r>
            <a:r>
              <a:rPr lang="ru-RU" dirty="0" smtClean="0"/>
              <a:t>. Взаимодействие с водой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5715009" y="2357430"/>
            <a:ext cx="2000264" cy="18573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 flipV="1">
            <a:off x="5643571" y="2285992"/>
            <a:ext cx="2071702" cy="18573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Примеры: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Na + H</a:t>
            </a:r>
            <a:r>
              <a:rPr lang="en-US" baseline="-25000" dirty="0" smtClean="0"/>
              <a:t>2</a:t>
            </a:r>
            <a:r>
              <a:rPr lang="en-US" dirty="0" smtClean="0"/>
              <a:t>O =</a:t>
            </a:r>
          </a:p>
          <a:p>
            <a:pPr marL="514350" indent="-514350">
              <a:buAutoNum type="arabicParenR"/>
            </a:pPr>
            <a:r>
              <a:rPr lang="en-US" dirty="0" smtClean="0"/>
              <a:t>Ca + H</a:t>
            </a:r>
            <a:r>
              <a:rPr lang="en-US" baseline="-25000" dirty="0" smtClean="0"/>
              <a:t>2</a:t>
            </a:r>
            <a:r>
              <a:rPr lang="en-US" dirty="0" smtClean="0"/>
              <a:t>O =</a:t>
            </a:r>
          </a:p>
          <a:p>
            <a:pPr marL="514350" indent="-514350">
              <a:buAutoNum type="arabicParenR"/>
            </a:pPr>
            <a:r>
              <a:rPr lang="en-US" dirty="0" smtClean="0"/>
              <a:t>Zn + H</a:t>
            </a:r>
            <a:r>
              <a:rPr lang="en-US" baseline="-25000" dirty="0" smtClean="0"/>
              <a:t>2</a:t>
            </a:r>
            <a:r>
              <a:rPr lang="en-US" dirty="0" smtClean="0"/>
              <a:t>O =</a:t>
            </a:r>
          </a:p>
          <a:p>
            <a:pPr marL="514350" indent="-514350">
              <a:buAutoNum type="arabicParenR"/>
            </a:pPr>
            <a:r>
              <a:rPr lang="en-US" dirty="0" smtClean="0"/>
              <a:t>Fe + H</a:t>
            </a:r>
            <a:r>
              <a:rPr lang="en-US" baseline="-25000" dirty="0" smtClean="0"/>
              <a:t>2</a:t>
            </a:r>
            <a:r>
              <a:rPr lang="en-US" dirty="0" smtClean="0"/>
              <a:t>O =</a:t>
            </a:r>
          </a:p>
          <a:p>
            <a:pPr marL="514350" indent="-514350">
              <a:buAutoNum type="arabicParenR"/>
            </a:pPr>
            <a:r>
              <a:rPr lang="en-US" dirty="0" smtClean="0"/>
              <a:t>K + H</a:t>
            </a:r>
            <a:r>
              <a:rPr lang="en-US" baseline="-25000" dirty="0" smtClean="0"/>
              <a:t>2</a:t>
            </a:r>
            <a:r>
              <a:rPr lang="en-US" dirty="0" smtClean="0"/>
              <a:t>O =</a:t>
            </a:r>
          </a:p>
          <a:p>
            <a:pPr marL="514350" indent="-514350">
              <a:buAutoNum type="arabicParenR"/>
            </a:pPr>
            <a:r>
              <a:rPr lang="en-US" dirty="0" smtClean="0"/>
              <a:t>Au + H</a:t>
            </a:r>
            <a:r>
              <a:rPr lang="en-US" baseline="-25000" dirty="0" smtClean="0"/>
              <a:t>2</a:t>
            </a:r>
            <a:r>
              <a:rPr lang="en-US" dirty="0" smtClean="0"/>
              <a:t>O =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3</a:t>
            </a:r>
            <a:r>
              <a:rPr lang="ru-RU" dirty="0" smtClean="0"/>
              <a:t>. Взаимодействие с кислотами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214422"/>
          <a:ext cx="8472518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6143636" y="2928934"/>
            <a:ext cx="2000264" cy="18573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 flipV="1">
            <a:off x="6072198" y="2857496"/>
            <a:ext cx="2071702" cy="18573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857224" y="3000372"/>
            <a:ext cx="2000264" cy="18573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785786" y="2928934"/>
            <a:ext cx="2071702" cy="18573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Примеры: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Al +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=</a:t>
            </a:r>
          </a:p>
          <a:p>
            <a:pPr marL="514350" indent="-514350">
              <a:buAutoNum type="arabicParenR"/>
            </a:pPr>
            <a:r>
              <a:rPr lang="en-US" dirty="0" smtClean="0"/>
              <a:t>Zn + HCl =</a:t>
            </a:r>
          </a:p>
          <a:p>
            <a:pPr marL="514350" indent="-514350">
              <a:buAutoNum type="arabicParenR"/>
            </a:pPr>
            <a:r>
              <a:rPr lang="en-US" dirty="0" smtClean="0"/>
              <a:t>Mg + </a:t>
            </a:r>
            <a:r>
              <a:rPr lang="en-US" dirty="0" err="1" smtClean="0"/>
              <a:t>HBr</a:t>
            </a:r>
            <a:r>
              <a:rPr lang="en-US" dirty="0" smtClean="0"/>
              <a:t> =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4</a:t>
            </a:r>
            <a:r>
              <a:rPr lang="ru-RU" dirty="0" smtClean="0"/>
              <a:t>. Взаимодействие с солью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Примеры:</a:t>
            </a:r>
          </a:p>
          <a:p>
            <a:pPr marL="514350" indent="-514350">
              <a:buAutoNum type="arabicParenR"/>
            </a:pPr>
            <a:r>
              <a:rPr lang="en-US" dirty="0" smtClean="0"/>
              <a:t>Zn + CuSO</a:t>
            </a:r>
            <a:r>
              <a:rPr lang="en-US" baseline="-25000" dirty="0" smtClean="0"/>
              <a:t>4</a:t>
            </a:r>
            <a:r>
              <a:rPr lang="en-US" dirty="0" smtClean="0"/>
              <a:t> =</a:t>
            </a:r>
          </a:p>
          <a:p>
            <a:pPr marL="514350" indent="-514350">
              <a:buAutoNum type="arabicParenR"/>
            </a:pPr>
            <a:r>
              <a:rPr lang="en-US" dirty="0" smtClean="0"/>
              <a:t>Mg + FeCl</a:t>
            </a:r>
            <a:r>
              <a:rPr lang="en-US" baseline="-25000" dirty="0" smtClean="0"/>
              <a:t>2</a:t>
            </a:r>
            <a:r>
              <a:rPr lang="en-US" dirty="0" smtClean="0"/>
              <a:t> =</a:t>
            </a:r>
          </a:p>
          <a:p>
            <a:pPr marL="514350" indent="-514350">
              <a:buAutoNum type="arabicParenR"/>
            </a:pPr>
            <a:r>
              <a:rPr lang="en-US" dirty="0" smtClean="0"/>
              <a:t>Fe + AlCl</a:t>
            </a:r>
            <a:r>
              <a:rPr lang="en-US" baseline="-25000" dirty="0" smtClean="0"/>
              <a:t>3</a:t>
            </a:r>
            <a:r>
              <a:rPr lang="en-US" dirty="0" smtClean="0"/>
              <a:t> =</a:t>
            </a:r>
          </a:p>
          <a:p>
            <a:pPr marL="514350" indent="-514350">
              <a:buAutoNum type="arabicParenR"/>
            </a:pPr>
            <a:r>
              <a:rPr lang="en-US" dirty="0" smtClean="0"/>
              <a:t>Al + FeSO</a:t>
            </a:r>
            <a:r>
              <a:rPr lang="en-US" baseline="-25000" dirty="0" smtClean="0"/>
              <a:t>4</a:t>
            </a:r>
            <a:r>
              <a:rPr lang="en-US" dirty="0" smtClean="0"/>
              <a:t> =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Задание. Напишите уравнения следующих реакций: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Zn + NiCl</a:t>
            </a:r>
            <a:r>
              <a:rPr lang="en-US" baseline="-25000" dirty="0" smtClean="0"/>
              <a:t>2</a:t>
            </a:r>
            <a:r>
              <a:rPr lang="en-US" dirty="0" smtClean="0"/>
              <a:t> = </a:t>
            </a:r>
          </a:p>
          <a:p>
            <a:pPr marL="514350" indent="-514350">
              <a:buAutoNum type="arabicParenR"/>
            </a:pPr>
            <a:r>
              <a:rPr lang="en-US" dirty="0" smtClean="0"/>
              <a:t>Mg + O</a:t>
            </a:r>
            <a:r>
              <a:rPr lang="en-US" baseline="-25000" dirty="0" smtClean="0"/>
              <a:t>2</a:t>
            </a:r>
            <a:r>
              <a:rPr lang="en-US" dirty="0" smtClean="0"/>
              <a:t> =</a:t>
            </a:r>
          </a:p>
          <a:p>
            <a:pPr marL="514350" indent="-514350">
              <a:buAutoNum type="arabicParenR"/>
            </a:pPr>
            <a:r>
              <a:rPr lang="en-US" dirty="0" smtClean="0"/>
              <a:t>Mg + H</a:t>
            </a:r>
            <a:r>
              <a:rPr lang="en-US" baseline="-25000" dirty="0" smtClean="0"/>
              <a:t>2</a:t>
            </a:r>
            <a:r>
              <a:rPr lang="en-US" dirty="0" smtClean="0"/>
              <a:t>O =</a:t>
            </a:r>
          </a:p>
          <a:p>
            <a:pPr marL="514350" indent="-514350">
              <a:buAutoNum type="arabicParenR"/>
            </a:pPr>
            <a:r>
              <a:rPr lang="en-US" dirty="0" smtClean="0"/>
              <a:t>Al + S =</a:t>
            </a:r>
          </a:p>
          <a:p>
            <a:pPr marL="514350" indent="-514350">
              <a:buAutoNum type="arabicParenR"/>
            </a:pPr>
            <a:r>
              <a:rPr lang="en-US" dirty="0" smtClean="0"/>
              <a:t>Mg +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=</a:t>
            </a:r>
          </a:p>
          <a:p>
            <a:pPr marL="514350" indent="-514350">
              <a:buAutoNum type="arabicParenR"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изящная">
  <a:themeElements>
    <a:clrScheme name="New_Simple01">
      <a:dk1>
        <a:sysClr val="windowText" lastClr="000000"/>
      </a:dk1>
      <a:lt1>
        <a:sysClr val="window" lastClr="FFFFFF"/>
      </a:lt1>
      <a:dk2>
        <a:srgbClr val="562B71"/>
      </a:dk2>
      <a:lt2>
        <a:srgbClr val="DFF0F7"/>
      </a:lt2>
      <a:accent1>
        <a:srgbClr val="6BA2DF"/>
      </a:accent1>
      <a:accent2>
        <a:srgbClr val="C0504D"/>
      </a:accent2>
      <a:accent3>
        <a:srgbClr val="9BBB59"/>
      </a:accent3>
      <a:accent4>
        <a:srgbClr val="8064A2"/>
      </a:accent4>
      <a:accent5>
        <a:srgbClr val="AA5E74"/>
      </a:accent5>
      <a:accent6>
        <a:srgbClr val="EF9031"/>
      </a:accent6>
      <a:hlink>
        <a:srgbClr val="FF0000"/>
      </a:hlink>
      <a:folHlink>
        <a:srgbClr val="92D050"/>
      </a:folHlink>
    </a:clrScheme>
    <a:fontScheme name="New_Simple01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изящная</Template>
  <TotalTime>32</TotalTime>
  <Words>254</Words>
  <Application>Microsoft Office PowerPoint</Application>
  <PresentationFormat>Экран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Химические свойства металлов</vt:lpstr>
      <vt:lpstr>1. Взаимодействие с простыми веществами (O2, Cl2, N2, P и др.)</vt:lpstr>
      <vt:lpstr>Примеры:</vt:lpstr>
      <vt:lpstr>2. Взаимодействие с водой</vt:lpstr>
      <vt:lpstr>Примеры:</vt:lpstr>
      <vt:lpstr>3. Взаимодействие с кислотами</vt:lpstr>
      <vt:lpstr>Примеры:</vt:lpstr>
      <vt:lpstr>4. Взаимодействие с солью</vt:lpstr>
      <vt:lpstr>Задание. Напишите уравнения следующих реакций:</vt:lpstr>
      <vt:lpstr>Задание. Напишите уравнения реакций, с помощью которых можно осуществить следующие превращения: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Химические свойства металлов</dc:title>
  <cp:lastModifiedBy>Admin</cp:lastModifiedBy>
  <cp:revision>16</cp:revision>
  <dcterms:modified xsi:type="dcterms:W3CDTF">2013-08-09T09:29:34Z</dcterms:modified>
</cp:coreProperties>
</file>