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Разработано учителем химии МОБУ «Лицей №5» г. Оренбурга</a:t>
            </a:r>
            <a:br>
              <a:rPr lang="ru-RU" dirty="0"/>
            </a:br>
            <a:r>
              <a:rPr lang="ru-RU" dirty="0"/>
              <a:t>Павловой Е.С.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Амины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. Основные свойства:</a:t>
            </a:r>
          </a:p>
          <a:p>
            <a:pPr>
              <a:buNone/>
            </a:pPr>
            <a:r>
              <a:rPr lang="ru-RU" dirty="0" smtClean="0"/>
              <a:t>	1) взаимодействие с водой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CH3-NH2 + HOH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	2) взаимодействие с кислотами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CH3-NH2 + 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CH3-NH2 + H2SO4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712081"/>
          </a:xfrm>
        </p:spPr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. Горение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при горении аминов образуется не только </a:t>
            </a:r>
            <a:r>
              <a:rPr lang="en-US" dirty="0" smtClean="0"/>
              <a:t>CO2 </a:t>
            </a:r>
            <a:r>
              <a:rPr lang="ru-RU" dirty="0" smtClean="0"/>
              <a:t>и Н2О, но и азот </a:t>
            </a:r>
            <a:r>
              <a:rPr lang="en-US" dirty="0" smtClean="0"/>
              <a:t>N2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4CH3-NH2 + 9O2 = 4CO2 + 10H2O + 2N2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71208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err="1" smtClean="0"/>
              <a:t>Алкилирование</a:t>
            </a:r>
            <a:r>
              <a:rPr lang="ru-RU" dirty="0" smtClean="0"/>
              <a:t> аммиака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CH3Cl + NH3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Восстановление </a:t>
            </a:r>
            <a:r>
              <a:rPr lang="ru-RU" dirty="0" err="1" smtClean="0"/>
              <a:t>нитросоединений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3) Взаимодействие спирта с аммиаком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57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Составьте формулы всех возможных изомеров </a:t>
            </a:r>
            <a:r>
              <a:rPr lang="ru-RU" dirty="0" err="1" smtClean="0"/>
              <a:t>пропиламина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640643"/>
          </a:xfrm>
        </p:spPr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Напишите уравнения реакций </a:t>
            </a:r>
            <a:r>
              <a:rPr lang="ru-RU" dirty="0" err="1" smtClean="0"/>
              <a:t>этиламина</a:t>
            </a:r>
            <a:r>
              <a:rPr lang="ru-RU" dirty="0" smtClean="0"/>
              <a:t> с водой, соляной и серной кислотами.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640643"/>
          </a:xfrm>
        </p:spPr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§36</a:t>
            </a:r>
            <a:r>
              <a:rPr lang="ru-RU" sz="3600" dirty="0" smtClean="0"/>
              <a:t> до стр.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194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	составить все возможные изомеры для </a:t>
            </a:r>
            <a:r>
              <a:rPr lang="ru-RU" sz="3600" dirty="0" err="1" smtClean="0"/>
              <a:t>бутиламина</a:t>
            </a:r>
            <a:r>
              <a:rPr lang="ru-RU" sz="3600" dirty="0" smtClean="0"/>
              <a:t> С</a:t>
            </a:r>
            <a:r>
              <a:rPr lang="en-US" sz="3600" dirty="0" smtClean="0"/>
              <a:t>4H9-NH2 </a:t>
            </a:r>
            <a:r>
              <a:rPr lang="ru-RU" sz="3600" dirty="0" smtClean="0"/>
              <a:t>и назвать их.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712081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Амины</a:t>
            </a:r>
            <a:r>
              <a:rPr lang="ru-RU" dirty="0" smtClean="0"/>
              <a:t> – производные аммиака, в молекулах которого один, два или три атома водорода заменены на углеводородные радикалы.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0643"/>
          </a:xfrm>
        </p:spPr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0643"/>
          </a:xfrm>
        </p:spPr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9304" y="857232"/>
            <a:ext cx="8001025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1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Изомерия: </a:t>
            </a:r>
            <a:br>
              <a:rPr lang="ru-RU" dirty="0" smtClean="0"/>
            </a:br>
            <a:r>
              <a:rPr lang="ru-RU" dirty="0" smtClean="0"/>
              <a:t>а) углеродного скелета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7016" y="1428736"/>
            <a:ext cx="6929967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85495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б) первичные, вторичные и третичные амины, содержащие одинаковое число атомов углерода, </a:t>
            </a:r>
            <a:r>
              <a:rPr lang="ru-RU" sz="2400" dirty="0" err="1" smtClean="0"/>
              <a:t>изомерны</a:t>
            </a:r>
            <a:r>
              <a:rPr lang="ru-RU" sz="2400" dirty="0" smtClean="0"/>
              <a:t> между собой</a:t>
            </a:r>
            <a:endParaRPr lang="ru-RU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b="12693"/>
          <a:stretch/>
        </p:blipFill>
        <p:spPr bwMode="auto">
          <a:xfrm>
            <a:off x="1107015" y="1357313"/>
            <a:ext cx="6822571" cy="446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В названии аминов сначала перечисляют заместители, связанные с атомом азота, в алфавитном порядке, затем добавляют суффикс –амин.</a:t>
            </a:r>
          </a:p>
          <a:p>
            <a:pPr>
              <a:buNone/>
            </a:pPr>
            <a:r>
              <a:rPr lang="en-US" dirty="0" smtClean="0"/>
              <a:t>CH3NH2   </a:t>
            </a:r>
            <a:r>
              <a:rPr lang="ru-RU" dirty="0" smtClean="0"/>
              <a:t>метиламин</a:t>
            </a:r>
          </a:p>
          <a:p>
            <a:pPr>
              <a:buNone/>
            </a:pPr>
            <a:r>
              <a:rPr lang="en-US" dirty="0" smtClean="0"/>
              <a:t>CH3-NH-CH2-CH3  </a:t>
            </a:r>
            <a:r>
              <a:rPr lang="ru-RU" dirty="0" err="1" smtClean="0"/>
              <a:t>метилэтиламин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Если в молекуле амина есть одинаковые радикалы, то их количество указывается приставками ди- или три-.</a:t>
            </a:r>
          </a:p>
          <a:p>
            <a:pPr>
              <a:buNone/>
            </a:pPr>
            <a:r>
              <a:rPr lang="en-US" dirty="0" smtClean="0"/>
              <a:t>CH3-NH-CH3	(CH3)2NH	</a:t>
            </a:r>
            <a:r>
              <a:rPr lang="ru-RU" dirty="0" err="1" smtClean="0"/>
              <a:t>диметиламин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CH3-N-CH3		(CH3)3N	</a:t>
            </a:r>
            <a:r>
              <a:rPr lang="ru-RU" dirty="0" smtClean="0"/>
              <a:t>триметиламин</a:t>
            </a:r>
          </a:p>
          <a:p>
            <a:pPr>
              <a:buNone/>
            </a:pPr>
            <a:r>
              <a:rPr lang="ru-RU" dirty="0" smtClean="0"/>
              <a:t>	     </a:t>
            </a:r>
            <a:r>
              <a:rPr lang="ru-RU" dirty="0" smtClean="0">
                <a:latin typeface="Century Schoolbook"/>
              </a:rPr>
              <a:t>│</a:t>
            </a:r>
          </a:p>
          <a:p>
            <a:pPr>
              <a:buNone/>
            </a:pPr>
            <a:r>
              <a:rPr lang="ru-RU" dirty="0" smtClean="0">
                <a:latin typeface="Century Schoolbook"/>
              </a:rPr>
              <a:t>       </a:t>
            </a:r>
            <a:r>
              <a:rPr lang="en-US" dirty="0" smtClean="0"/>
              <a:t>CH3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640643"/>
          </a:xfrm>
        </p:spPr>
        <p:txBody>
          <a:bodyPr/>
          <a:lstStyle/>
          <a:p>
            <a:r>
              <a:rPr lang="ru-RU" dirty="0" smtClean="0"/>
              <a:t>Номенклатура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-NH-C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-N-CH</a:t>
            </a:r>
            <a:r>
              <a:rPr lang="en-US" sz="3600" baseline="-25000" dirty="0" smtClean="0"/>
              <a:t>3</a:t>
            </a:r>
          </a:p>
          <a:p>
            <a:pPr>
              <a:buNone/>
            </a:pPr>
            <a:r>
              <a:rPr lang="en-US" sz="3600" dirty="0" smtClean="0"/>
              <a:t>           </a:t>
            </a:r>
            <a:r>
              <a:rPr lang="en-US" sz="3600" dirty="0" smtClean="0">
                <a:latin typeface="Century Schoolbook"/>
              </a:rPr>
              <a:t>│</a:t>
            </a:r>
          </a:p>
          <a:p>
            <a:pPr>
              <a:buNone/>
            </a:pPr>
            <a:r>
              <a:rPr lang="en-US" sz="3600" dirty="0" smtClean="0">
                <a:latin typeface="Century Schoolbook"/>
              </a:rPr>
              <a:t>	    </a:t>
            </a:r>
            <a:r>
              <a:rPr lang="en-US" sz="3600" dirty="0" smtClean="0"/>
              <a:t> CH</a:t>
            </a:r>
            <a:r>
              <a:rPr lang="en-US" sz="3600" baseline="-25000" dirty="0" smtClean="0"/>
              <a:t>3</a:t>
            </a:r>
            <a:endParaRPr lang="ru-RU" sz="3600" baseline="-2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712081"/>
          </a:xfrm>
        </p:spPr>
        <p:txBody>
          <a:bodyPr/>
          <a:lstStyle/>
          <a:p>
            <a:r>
              <a:rPr lang="ru-RU" dirty="0" smtClean="0"/>
              <a:t>Задание: назовите вещества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85184"/>
            <a:ext cx="3305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	</a:t>
            </a:r>
            <a:r>
              <a:rPr lang="en-US" sz="3600" dirty="0" smtClean="0"/>
              <a:t>NH3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640643"/>
          </a:xfrm>
        </p:spPr>
        <p:txBody>
          <a:bodyPr/>
          <a:lstStyle/>
          <a:p>
            <a:r>
              <a:rPr lang="ru-RU" dirty="0" smtClean="0"/>
              <a:t>Строение молекулы</a:t>
            </a:r>
            <a:endParaRPr lang="ru-RU" dirty="0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198" y="5182602"/>
            <a:ext cx="2230138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851" y="1383784"/>
            <a:ext cx="2093534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3" y="3272790"/>
            <a:ext cx="2089427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714624"/>
            <a:ext cx="2998839" cy="208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олуб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236</TotalTime>
  <Words>172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голубая</vt:lpstr>
      <vt:lpstr>Амины</vt:lpstr>
      <vt:lpstr>Презентация PowerPoint</vt:lpstr>
      <vt:lpstr>Определение</vt:lpstr>
      <vt:lpstr>Классификация</vt:lpstr>
      <vt:lpstr>Изомерия:  а) углеродного скелета</vt:lpstr>
      <vt:lpstr>б) первичные, вторичные и третичные амины, содержащие одинаковое число атомов углерода, изомерны между собой</vt:lpstr>
      <vt:lpstr>Номенклатура</vt:lpstr>
      <vt:lpstr>Задание: назовите вещества</vt:lpstr>
      <vt:lpstr>Строение молекулы</vt:lpstr>
      <vt:lpstr>Химические свойства</vt:lpstr>
      <vt:lpstr>Презентация PowerPoint</vt:lpstr>
      <vt:lpstr>Получение</vt:lpstr>
      <vt:lpstr>Задания:</vt:lpstr>
      <vt:lpstr>Задания: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Амины</dc:title>
  <cp:lastModifiedBy>Admin</cp:lastModifiedBy>
  <cp:revision>34</cp:revision>
  <dcterms:modified xsi:type="dcterms:W3CDTF">2013-08-09T09:28:28Z</dcterms:modified>
</cp:coreProperties>
</file>